
<file path=[Content_Types].xml><?xml version="1.0" encoding="utf-8"?>
<Types xmlns="http://schemas.openxmlformats.org/package/2006/content-types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p="http://schemas.openxmlformats.org/presentationml/2006/main" xmlns:r="http://schemas.openxmlformats.org/officeDocument/2006/relationships" xmlns:vt="http://schemas.openxmlformats.org/officeDocument/2006/docPropsVTypes"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17.xml"/>
  <Override ContentType="application/vnd.openxmlformats-officedocument.presentationml.slideMaster+xml" PartName="/ppt/slideMasters/slideMaster1.xml"/>
  <Override ContentType="application/vnd.openxmlformats-officedocument.theme+xml" PartName="/ppt/theme/theme1.xml"/>
  <Override ContentType="application/vnd.openxmlformats-officedocument.presentationml.notesMaster+xml" PartName="/ppt/notesMasters/notesMaster1.xml"/>
  <Override ContentType="application/vnd.openxmlformats-officedocument.theme+xml" PartName="/ppt/theme/theme2.xml"/>
  <Override ContentType="application/vnd.openxmlformats-officedocument.presentationml.tags+xml" PartName="/ppt/tags/tag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tableStyles+xml" PartName="/ppt/tableStyles.xml"/>
  <Default ContentType="image/jpeg" Extension="jpg"/>
  <Default ContentType="image/png" Extension="png"/>
  <Default ContentType="image/jpeg" Extension="jpeg"/>
  <Override ContentType="application/x-fontdata" PartName="/ppt/fonts/font1.fntdata"/>
  <Override ContentType="application/x-fontdata" PartName="/ppt/fonts/font2.fntdata"/>
  <Override ContentType="application/x-fontdata" PartName="/ppt/fonts/font3.fntdata"/>
  <Override ContentType="application/x-fontdata" PartName="/ppt/fonts/font4.fntdata"/>
  <Override ContentType="application/x-fontdata" PartName="/ppt/fonts/font5.fntdata"/>
  <Override ContentType="application/vnd.openxmlformats-officedocument.presentationml.presentation.main+xml" PartName="/ppt/presentation.xml"/>
  <Default ContentType="application/xml" Extension="xml"/>
  <Default ContentType="application/vnd.openxmlformats-package.relationships+xml" Extension="rels"/>
  <Override ContentType="application/vnd.openxmlformats-package.core-properties+xml" PartName="/docProps/core.xml"/>
  <Override ContentType="application/vnd.openxmlformats-officedocument.extended-properties+xml" PartName="/docProps/app.xml"/>
  <Override ContentType="application/vnd.openxmlformats-officedocument.presentationml.presProps+xml" PartName="/ppt/presProps.xml"/>
  <Override ContentType="application/vnd.openxmlformats-officedocument.presentationml.viewProps+xml" PartName="/ppt/viewProps.xml"/>
</Types>
</file>

<file path=_rels/.rels>&#65533;&#65533; < ? x m l   v e r s i o n = " 1 . 0 "   e n c o d i n g = " U T F - 1 6 " ? > < R e l a t i o n s h i p s   x m l n s = " h t t p : / / s c h e m a s . o p e n x m l f o r m a t s . o r g / p a c k a g e / 2 0 0 6 / r e l a t i o n s h i p s " > < R e l a t i o n s h i p   I d = " r I d 1 "   T a r g e t = " / p p t / m e d i a / i m a g e 1 . j p e g "   T y p e = " h t t p : / / s c h e m a s . o p e n x m l f o r m a t s . o r g / o f f i c e D o c u m e n t / 2 0 0 6 / r e l a t i o n s h i p s / i m a g e " / > < R e l a t i o n s h i p   I d = " r I d 2 "   T a r g e t = " / p p t / m e d i a / i m a g e 2 . p n g "   T y p e = " h t t p : / / s c h e m a s . o p e n x m l f o r m a t s . o r g / o f f i c e D o c u m e n t / 2 0 0 6 / r e l a t i o n s h i p s / i m a g e " / > < R e l a t i o n s h i p   I d = " r I d 3 "   T a r g e t = " / p p t / m e d i a / i m a g e 3 . p n g "   T y p e = " h t t p : / / s c h e m a s . o p e n x m l f o r m a t s . o r g / o f f i c e D o c u m e n t / 2 0 0 6 / r e l a t i o n s h i p s / i m a g e " / > < R e l a t i o n s h i p   I d = " r I d 4 "   T a r g e t = " / p p t / m e d i a / i m a g e 4 . p n g "   T y p e = " h t t p : / / s c h e m a s . o p e n x m l f o r m a t s . o r g / o f f i c e D o c u m e n t / 2 0 0 6 / r e l a t i o n s h i p s / i m a g e " / > < R e l a t i o n s h i p   I d = " r I d 5 "   T a r g e t = " / p p t / m e d i a / i m a g e 5 . p n g "   T y p e = " h t t p : / / s c h e m a s . o p e n x m l f o r m a t s . o r g / o f f i c e D o c u m e n t / 2 0 0 6 / r e l a t i o n s h i p s / i m a g e " / > < R e l a t i o n s h i p   I d = " r I d 6 "   T a r g e t = " / p p t / m e d i a / i m a g e 6 . p n g "   T y p e = " h t t p : / / s c h e m a s . o p e n x m l f o r m a t s . o r g / o f f i c e D o c u m e n t / 2 0 0 6 / r e l a t i o n s h i p s / i m a g e " / > < R e l a t i o n s h i p   I d = " r I d 7 "   T a r g e t = " / p p t / m e d i a / i m a g e 7 . p n g "   T y p e = " h t t p : / / s c h e m a s . o p e n x m l f o r m a t s . o r g / o f f i c e D o c u m e n t / 2 0 0 6 / r e l a t i o n s h i p s / i m a g e " / > < R e l a t i o n s h i p   I d = " r I d 8 "   T a r g e t = " / p p t / m e d i a / i m a g e 8 . p n g "   T y p e = " h t t p : / / s c h e m a s . o p e n x m l f o r m a t s . o r g / o f f i c e D o c u m e n t / 2 0 0 6 / r e l a t i o n s h i p s / i m a g e " / > < R e l a t i o n s h i p   I d = " r I d 9 "   T a r g e t = " / p p t / m e d i a / i m a g e 9 . p n g "   T y p e = " h t t p : / / s c h e m a s . o p e n x m l f o r m a t s . o r g / o f f i c e D o c u m e n t / 2 0 0 6 / r e l a t i o n s h i p s / i m a g e " / > < R e l a t i o n s h i p   I d = " r I d 1 0 "   T a r g e t = " / p p t / m e d i a / i m a g e 1 0 . p n g "   T y p e = " h t t p : / / s c h e m a s . o p e n x m l f o r m a t s . o r g / o f f i c e D o c u m e n t / 2 0 0 6 / r e l a t i o n s h i p s / i m a g e " / > < R e l a t i o n s h i p   I d = " r I d 1 1 "   T a r g e t = " / p p t / m e d i a / i m a g e 1 1 . p n g "   T y p e = " h t t p : / / s c h e m a s . o p e n x m l f o r m a t s . o r g / o f f i c e D o c u m e n t / 2 0 0 6 / r e l a t i o n s h i p s / i m a g e " / > < R e l a t i o n s h i p   I d = " r I d 1 2 "   T a r g e t = " / p p t / m e d i a / i m a g e 1 2 . p n g "   T y p e = " h t t p : / / s c h e m a s . o p e n x m l f o r m a t s . o r g / o f f i c e D o c u m e n t / 2 0 0 6 / r e l a t i o n s h i p s / i m a g e " / > < R e l a t i o n s h i p   I d = " r I d 1 3 "   T a r g e t = " / p p t / m e d i a / i m a g e 1 3 . p n g "   T y p e = " h t t p : / / s c h e m a s . o p e n x m l f o r m a t s . o r g / o f f i c e D o c u m e n t / 2 0 0 6 / r e l a t i o n s h i p s / i m a g e " / > < R e l a t i o n s h i p   I d = " r I d 1 4 "   T a r g e t = " / p p t / m e d i a / i m a g e 1 4 . p n g "   T y p e = " h t t p : / / s c h e m a s . o p e n x m l f o r m a t s . o r g / o f f i c e D o c u m e n t / 2 0 0 6 / r e l a t i o n s h i p s / i m a g e " / > < R e l a t i o n s h i p   I d = " r I d 1 5 "   T a r g e t = " / p p t / m e d i a / i m a g e 1 5 . p n g "   T y p e = " h t t p : / / s c h e m a s . o p e n x m l f o r m a t s . o r g / o f f i c e D o c u m e n t / 2 0 0 6 / r e l a t i o n s h i p s / i m a g e " / > < R e l a t i o n s h i p   I d = " r I d 1 6 "   T a r g e t = " / p p t / m e d i a / i m a g e 1 6 . p n g "   T y p e = " h t t p : / / s c h e m a s . o p e n x m l f o r m a t s . o r g / o f f i c e D o c u m e n t / 2 0 0 6 / r e l a t i o n s h i p s / i m a g e " / > < R e l a t i o n s h i p   I d = " r I d 1 7 "   T a r g e t = " / p p t / m e d i a / i m a g e 1 7 . p n g "   T y p e = " h t t p : / / s c h e m a s . o p e n x m l f o r m a t s . o r g / o f f i c e D o c u m e n t / 2 0 0 6 / r e l a t i o n s h i p s / i m a g e " / > < R e l a t i o n s h i p   I d = " r I d 1 8 "   T a r g e t = " / p p t / m e d i a / i m a g e 1 8 . p n g "   T y p e = " h t t p : / / s c h e m a s . o p e n x m l f o r m a t s . o r g / o f f i c e D o c u m e n t / 2 0 0 6 / r e l a t i o n s h i p s / i m a g e " / > < R e l a t i o n s h i p   I d = " r I d 1 9 "   T a r g e t = " / p p t / m e d i a / i m a g e 1 9 . p n g "   T y p e = " h t t p : / / s c h e m a s . o p e n x m l f o r m a t s . o r g / o f f i c e D o c u m e n t / 2 0 0 6 / r e l a t i o n s h i p s / i m a g e " / > < R e l a t i o n s h i p   I d = " r I d 2 0 "   T a r g e t = " / p p t / m e d i a / i m a g e 2 0 . p n g "   T y p e = " h t t p : / / s c h e m a s . o p e n x m l f o r m a t s . o r g / o f f i c e D o c u m e n t / 2 0 0 6 / r e l a t i o n s h i p s / i m a g e " / > < R e l a t i o n s h i p   I d = " r I d 2 1 "   T a r g e t = " / p p t / m e d i a / i m a g e 2 1 . p n g "   T y p e = " h t t p : / / s c h e m a s . o p e n x m l f o r m a t s . o r g / o f f i c e D o c u m e n t / 2 0 0 6 / r e l a t i o n s h i p s / i m a g e " / > < R e l a t i o n s h i p   I d = " r I d 2 2 "   T a r g e t = " / p p t / m e d i a / i m a g e 2 2 . p n g "   T y p e = " h t t p : / / s c h e m a s . o p e n x m l f o r m a t s . o r g / o f f i c e D o c u m e n t / 2 0 0 6 / r e l a t i o n s h i p s / i m a g e " / > < R e l a t i o n s h i p   I d = " r I d 2 3 "   T a r g e t = " / p p t / m e d i a / i m a g e 2 3 . p n g "   T y p e = " h t t p : / / s c h e m a s . o p e n x m l f o r m a t s . o r g / o f f i c e D o c u m e n t / 2 0 0 6 / r e l a t i o n s h i p s / i m a g e " / > < R e l a t i o n s h i p   I d = " r I d 2 4 "   T a r g e t = " / p p t / m e d i a / i m a g e 2 4 . p n g "   T y p e = " h t t p : / / s c h e m a s . o p e n x m l f o r m a t s . o r g / o f f i c e D o c u m e n t / 2 0 0 6 / r e l a t i o n s h i p s / i m a g e " / > < R e l a t i o n s h i p   I d = " r I d 2 5 "   T a r g e t = " / p p t / m e d i a / i m a g e 2 5 . p n g "   T y p e = " h t t p : / / s c h e m a s . o p e n x m l f o r m a t s . o r g / o f f i c e D o c u m e n t / 2 0 0 6 / r e l a t i o n s h i p s / i m a g e " / > < R e l a t i o n s h i p   I d = " r I d 2 6 "   T a r g e t = " / p p t / m e d i a / i m a g e 2 6 . p n g "   T y p e = " h t t p : / / s c h e m a s . o p e n x m l f o r m a t s . o r g / o f f i c e D o c u m e n t / 2 0 0 6 / r e l a t i o n s h i p s / i m a g e " / > < R e l a t i o n s h i p   I d = " r I d 2 7 "   T a r g e t = " / p p t / m e d i a / i m a g e 2 7 . p n g "   T y p e = " h t t p : / / s c h e m a s . o p e n x m l f o r m a t s . o r g / o f f i c e D o c u m e n t / 2 0 0 6 / r e l a t i o n s h i p s / i m a g e " / > < R e l a t i o n s h i p   I d = " r I d 2 8 "   T a r g e t = " / p p t / m e d i a / i m a g e 2 8 . p n g "   T y p e = " h t t p : / / s c h e m a s . o p e n x m l f o r m a t s . o r g / o f f i c e D o c u m e n t / 2 0 0 6 / r e l a t i o n s h i p s / i m a g e " / > < R e l a t i o n s h i p   I d = " r I d 2 9 "   T a r g e t = " / p p t / m e d i a / i m a g e 2 9 . p n g "   T y p e = " h t t p : / / s c h e m a s . o p e n x m l f o r m a t s . o r g / o f f i c e D o c u m e n t / 2 0 0 6 / r e l a t i o n s h i p s / i m a g e " / > < R e l a t i o n s h i p   I d = " r I d 3 0 "   T a r g e t = " / p p t / m e d i a / i m a g e 3 0 . p n g "   T y p e = " h t t p : / / s c h e m a s . o p e n x m l f o r m a t s . o r g / o f f i c e D o c u m e n t / 2 0 0 6 / r e l a t i o n s h i p s / i m a g e " / > < R e l a t i o n s h i p   I d = " r I d 3 1 "   T a r g e t = " / p p t / m e d i a / i m a g e 3 1 . p n g "   T y p e = " h t t p : / / s c h e m a s . o p e n x m l f o r m a t s . o r g / o f f i c e D o c u m e n t / 2 0 0 6 / r e l a t i o n s h i p s / i m a g e " / > < R e l a t i o n s h i p   I d = " r I d 3 2 "   T a r g e t = " / p p t / m e d i a / i m a g e 3 2 . p n g "   T y p e = " h t t p : / / s c h e m a s . o p e n x m l f o r m a t s . o r g / o f f i c e D o c u m e n t / 2 0 0 6 / r e l a t i o n s h i p s / i m a g e " / > < R e l a t i o n s h i p   I d = " r I d 3 3 "   T a r g e t = " / p p t / m e d i a / i m a g e 3 3 . p n g "   T y p e = " h t t p : / / s c h e m a s . o p e n x m l f o r m a t s . o r g / o f f i c e D o c u m e n t / 2 0 0 6 / r e l a t i o n s h i p s / i m a g e " / > < R e l a t i o n s h i p   I d = " r I d 3 4 "   T a r g e t = " / p p t / m e d i a / i m a g e 3 4 . p n g "   T y p e = " h t t p : / / s c h e m a s . o p e n x m l f o r m a t s . o r g / o f f i c e D o c u m e n t / 2 0 0 6 / r e l a t i o n s h i p s / i m a g e " / > < R e l a t i o n s h i p   I d = " r I d 3 5 "   T a r g e t = " / p p t / m e d i a / i m a g e 3 5 . p n g "   T y p e = " h t t p : / / s c h e m a s . o p e n x m l f o r m a t s . o r g / o f f i c e D o c u m e n t / 2 0 0 6 / r e l a t i o n s h i p s / i m a g e " / > < R e l a t i o n s h i p   I d = " r I d 3 6 "   T a r g e t = " / p p t / m e d i a / i m a g e 3 6 . p n g "   T y p e = " h t t p : / / s c h e m a s . o p e n x m l f o r m a t s . o r g / o f f i c e D o c u m e n t / 2 0 0 6 / r e l a t i o n s h i p s / i m a g e " / > < R e l a t i o n s h i p   I d = " r I d 3 7 "   T a r g e t = " / p p t / m e d i a / i m a g e 3 7 . p n g "   T y p e = " h t t p : / / s c h e m a s . o p e n x m l f o r m a t s . o r g / o f f i c e D o c u m e n t / 2 0 0 6 / r e l a t i o n s h i p s / i m a g e " / > < R e l a t i o n s h i p   I d = " r I d 3 8 "   T a r g e t = " / p p t / m e d i a / i m a g e 3 8 . p n g "   T y p e = " h t t p : / / s c h e m a s . o p e n x m l f o r m a t s . o r g / o f f i c e D o c u m e n t / 2 0 0 6 / r e l a t i o n s h i p s / i m a g e " / > < R e l a t i o n s h i p   I d = " r I d 3 9 "   T a r g e t = " / p p t / m e d i a / i m a g e 3 9 . p n g "   T y p e = " h t t p : / / s c h e m a s . o p e n x m l f o r m a t s . o r g / o f f i c e D o c u m e n t / 2 0 0 6 / r e l a t i o n s h i p s / i m a g e " / > < R e l a t i o n s h i p   I d = " r I d 4 0 "   T a r g e t = " / p p t / m e d i a / i m a g e 4 0 . p n g "   T y p e = " h t t p : / / s c h e m a s . o p e n x m l f o r m a t s . o r g / o f f i c e D o c u m e n t / 2 0 0 6 / r e l a t i o n s h i p s / i m a g e " / > < R e l a t i o n s h i p   I d = " r I d 4 1 "   T a r g e t = " / p p t / m e d i a / i m a g e 4 1 . p n g "   T y p e = " h t t p : / / s c h e m a s . o p e n x m l f o r m a t s . o r g / o f f i c e D o c u m e n t / 2 0 0 6 / r e l a t i o n s h i p s / i m a g e " / > < R e l a t i o n s h i p   I d = " r I d 4 2 "   T a r g e t = " / p p t / m e d i a / i m a g e 4 2 . p n g "   T y p e = " h t t p : / / s c h e m a s . o p e n x m l f o r m a t s . o r g / o f f i c e D o c u m e n t / 2 0 0 6 / r e l a t i o n s h i p s / i m a g e " / > < R e l a t i o n s h i p   I d = " r I d 4 3 "   T a r g e t = " / p p t / m e d i a / i m a g e 4 3 . p n g "   T y p e = " h t t p : / / s c h e m a s . o p e n x m l f o r m a t s . o r g / o f f i c e D o c u m e n t / 2 0 0 6 / r e l a t i o n s h i p s / i m a g e " / > < R e l a t i o n s h i p   I d = " r I d 4 4 "   T a r g e t = " / p p t / m e d i a / i m a g e 4 4 . p n g "   T y p e = " h t t p : / / s c h e m a s . o p e n x m l f o r m a t s . o r g / o f f i c e D o c u m e n t / 2 0 0 6 / r e l a t i o n s h i p s / i m a g e " / > < R e l a t i o n s h i p   I d = " r I d 4 5 "   T a r g e t = " / p p t / m e d i a / i m a g e 4 5 . p n g "   T y p e = " h t t p : / / s c h e m a s . o p e n x m l f o r m a t s . o r g / o f f i c e D o c u m e n t / 2 0 0 6 / r e l a t i o n s h i p s / i m a g e " / > < R e l a t i o n s h i p   I d = " r I d 4 6 "   T a r g e t = " / p p t / m e d i a / i m a g e 4 6 . p n g "   T y p e = " h t t p : / / s c h e m a s . o p e n x m l f o r m a t s . o r g / o f f i c e D o c u m e n t / 2 0 0 6 / r e l a t i o n s h i p s / i m a g e " / > < R e l a t i o n s h i p   I d = " r I d 4 7 "   T a r g e t = " / p p t / m e d i a / i m a g e 4 7 . p n g "   T y p e = " h t t p : / / s c h e m a s . o p e n x m l f o r m a t s . o r g / o f f i c e D o c u m e n t / 2 0 0 6 / r e l a t i o n s h i p s / i m a g e " / > < R e l a t i o n s h i p   I d = " r I d 4 8 "   T a r g e t = " / p p t / m e d i a / i m a g e 4 8 . p n g "   T y p e = " h t t p : / / s c h e m a s . o p e n x m l f o r m a t s . o r g / o f f i c e D o c u m e n t / 2 0 0 6 / r e l a t i o n s h i p s / i m a g e " / > < R e l a t i o n s h i p   I d = " r I d 4 9 "   T a r g e t = " / p p t / m e d i a / i m a g e 4 9 . p n g "   T y p e = " h t t p : / / s c h e m a s . o p e n x m l f o r m a t s . o r g / o f f i c e D o c u m e n t / 2 0 0 6 / r e l a t i o n s h i p s / i m a g e " / > < R e l a t i o n s h i p   I d = " r I d 5 0 "   T a r g e t = " / p p t / m e d i a / i m a g e 5 0 . p n g "   T y p e = " h t t p : / / s c h e m a s . o p e n x m l f o r m a t s . o r g / o f f i c e D o c u m e n t / 2 0 0 6 / r e l a t i o n s h i p s / i m a g e " / > < R e l a t i o n s h i p   I d = " r I d 5 1 "   T a r g e t = " / p p t / m e d i a / i m a g e 5 1 . p n g "   T y p e = " h t t p : / / s c h e m a s . o p e n x m l f o r m a t s . o r g / o f f i c e D o c u m e n t / 2 0 0 6 / r e l a t i o n s h i p s / i m a g e " / > < R e l a t i o n s h i p   I d = " r I d 5 2 "   T a r g e t = " / p p t / m e d i a / i m a g e 5 2 . p n g "   T y p e = " h t t p : / / s c h e m a s . o p e n x m l f o r m a t s . o r g / o f f i c e D o c u m e n t / 2 0 0 6 / r e l a t i o n s h i p s / i m a g e " / > < R e l a t i o n s h i p   I d = " r I d 5 3 "   T a r g e t = " / p p t / m e d i a / i m a g e 5 3 . p n g "   T y p e = " h t t p : / / s c h e m a s . o p e n x m l f o r m a t s . o r g / o f f i c e D o c u m e n t / 2 0 0 6 / r e l a t i o n s h i p s / i m a g e " / > < R e l a t i o n s h i p   I d = " r I d 5 4 "   T a r g e t = " / p p t / m e d i a / i m a g e 5 4 . p n g "   T y p e = " h t t p : / / s c h e m a s . o p e n x m l f o r m a t s . o r g / o f f i c e D o c u m e n t / 2 0 0 6 / r e l a t i o n s h i p s / i m a g e " / > < R e l a t i o n s h i p   I d = " r I d 5 5 "   T a r g e t = " / p p t / m e d i a / i m a g e 5 5 . p n g "   T y p e = " h t t p : / / s c h e m a s . o p e n x m l f o r m a t s . o r g / o f f i c e D o c u m e n t / 2 0 0 6 / r e l a t i o n s h i p s / i m a g e " / > < R e l a t i o n s h i p   I d = " r I d 5 6 "   T a r g e t = " / p p t / m e d i a / i m a g e 5 6 . p n g "   T y p e = " h t t p : / / s c h e m a s . o p e n x m l f o r m a t s . o r g / o f f i c e D o c u m e n t / 2 0 0 6 / r e l a t i o n s h i p s / i m a g e " / > < R e l a t i o n s h i p   I d = " r I d 5 7 "   T a r g e t = " / p p t / m e d i a / i m a g e 5 7 . p n g "   T y p e = " h t t p : / / s c h e m a s . o p e n x m l f o r m a t s . o r g / o f f i c e D o c u m e n t / 2 0 0 6 / r e l a t i o n s h i p s / i m a g e " / > < R e l a t i o n s h i p   I d = " r I d 5 8 "   T a r g e t = " / p p t / m e d i a / i m a g e 5 8 . p n g "   T y p e = " h t t p : / / s c h e m a s . o p e n x m l f o r m a t s . o r g / o f f i c e D o c u m e n t / 2 0 0 6 / r e l a t i o n s h i p s / i m a g e " / > < R e l a t i o n s h i p   I d = " r I d 5 9 "   T a r g e t = " / p p t / m e d i a / i m a g e 5 9 . p n g "   T y p e = " h t t p : / / s c h e m a s . o p e n x m l f o r m a t s . o r g / o f f i c e D o c u m e n t / 2 0 0 6 / r e l a t i o n s h i p s / i m a g e " / > < R e l a t i o n s h i p   I d = " r I d 6 0 "   T a r g e t = " / p p t / m e d i a / i m a g e 6 0 . p n g "   T y p e = " h t t p : / / s c h e m a s . o p e n x m l f o r m a t s . o r g / o f f i c e D o c u m e n t / 2 0 0 6 / r e l a t i o n s h i p s / i m a g e " / > < R e l a t i o n s h i p   I d = " r I d 6 1 "   T a r g e t = " / p p t / m e d i a / i m a g e 6 1 . p n g "   T y p e = " h t t p : / / s c h e m a s . o p e n x m l f o r m a t s . o r g / o f f i c e D o c u m e n t / 2 0 0 6 / r e l a t i o n s h i p s / i m a g e " / > < R e l a t i o n s h i p   I d = " r I d 6 2 "   T a r g e t = " / p p t / m e d i a / i m a g e 6 2 . p n g "   T y p e = " h t t p : / / s c h e m a s . o p e n x m l f o r m a t s . o r g / o f f i c e D o c u m e n t / 2 0 0 6 / r e l a t i o n s h i p s / i m a g e " / > < R e l a t i o n s h i p   I d = " r I d 6 3 "   T a r g e t = " / p p t / m e d i a / i m a g e 6 3 . p n g "   T y p e = " h t t p : / / s c h e m a s . o p e n x m l f o r m a t s . o r g / o f f i c e D o c u m e n t / 2 0 0 6 / r e l a t i o n s h i p s / i m a g e " / > < R e l a t i o n s h i p   I d = " r I d 6 4 "   T a r g e t = " / p p t / m e d i a / i m a g e 6 4 . p n g "   T y p e = " h t t p : / / s c h e m a s . o p e n x m l f o r m a t s . o r g / o f f i c e D o c u m e n t / 2 0 0 6 / r e l a t i o n s h i p s / i m a g e " / > < R e l a t i o n s h i p   I d = " r I d 6 5 "   T a r g e t = " / p p t / m e d i a / i m a g e 6 5 . p n g "   T y p e = " h t t p : / / s c h e m a s . o p e n x m l f o r m a t s . o r g / o f f i c e D o c u m e n t / 2 0 0 6 / r e l a t i o n s h i p s / i m a g e " / > < R e l a t i o n s h i p   I d = " r I d 6 6 "   T a r g e t = " / p p t / m e d i a / i m a g e 6 6 . p n g "   T y p e = " h t t p : / / s c h e m a s . o p e n x m l f o r m a t s . o r g / o f f i c e D o c u m e n t / 2 0 0 6 / r e l a t i o n s h i p s / i m a g e " / > < R e l a t i o n s h i p   I d = " r I d 6 7 "   T a r g e t = " / p p t / m e d i a / i m a g e 6 7 . p n g "   T y p e = " h t t p : / / s c h e m a s . o p e n x m l f o r m a t s . o r g / o f f i c e D o c u m e n t / 2 0 0 6 / r e l a t i o n s h i p s / i m a g e " / > < R e l a t i o n s h i p   I d = " r I d 6 8 "   T a r g e t = " / p p t / m e d i a / i m a g e 6 8 . p n g "   T y p e = " h t t p : / / s c h e m a s . o p e n x m l f o r m a t s . o r g / o f f i c e D o c u m e n t / 2 0 0 6 / r e l a t i o n s h i p s / i m a g e " / > < R e l a t i o n s h i p   I d = " r I d 6 9 "   T a r g e t = " / p p t / m e d i a / i m a g e 6 9 . p n g "   T y p e = " h t t p : / / s c h e m a s . o p e n x m l f o r m a t s . o r g / o f f i c e D o c u m e n t / 2 0 0 6 / r e l a t i o n s h i p s / i m a g e " / > < R e l a t i o n s h i p   I d = " r I d 7 0 "   T a r g e t = " / p p t / m e d i a / i m a g e 7 0 . p n g "   T y p e = " h t t p : / / s c h e m a s . o p e n x m l f o r m a t s . o r g / o f f i c e D o c u m e n t / 2 0 0 6 / r e l a t i o n s h i p s / i m a g e " / > < R e l a t i o n s h i p   I d = " r I d 7 1 "   T a r g e t = " / p p t / m e d i a / i m a g e 7 1 . j p e g "   T y p e = " h t t p : / / s c h e m a s . o p e n x m l f o r m a t s . o r g / o f f i c e D o c u m e n t / 2 0 0 6 / r e l a t i o n s h i p s / i m a g e " / > < R e l a t i o n s h i p   I d = " r I d 7 2 "   T a r g e t = " / p p t / m e d i a / i m a g e 7 2 . p n g "   T y p e = " h t t p : / / s c h e m a s . o p e n x m l f o r m a t s . o r g / o f f i c e D o c u m e n t / 2 0 0 6 / r e l a t i o n s h i p s / i m a g e " / > < R e l a t i o n s h i p   I d = " r I d 7 3 "   T a r g e t = " / p p t / m e d i a / i m a g e 7 3 . p n g "   T y p e = " h t t p : / / s c h e m a s . o p e n x m l f o r m a t s . o r g / o f f i c e D o c u m e n t / 2 0 0 6 / r e l a t i o n s h i p s / i m a g e " / > < R e l a t i o n s h i p   I d = " r I d 7 4 "   T a r g e t = " / p p t / m e d i a / i m a g e 7 4 . p n g "   T y p e = " h t t p : / / s c h e m a s . o p e n x m l f o r m a t s . o r g / o f f i c e D o c u m e n t / 2 0 0 6 / r e l a t i o n s h i p s / i m a g e " / > < R e l a t i o n s h i p   I d = " r I d 7 5 "   T a r g e t = " / p p t / m e d i a / i m a g e 7 5 . p n g "   T y p e = " h t t p : / / s c h e m a s . o p e n x m l f o r m a t s . o r g / o f f i c e D o c u m e n t / 2 0 0 6 / r e l a t i o n s h i p s / i m a g e " / > < R e l a t i o n s h i p   I d = " r I d 7 6 "   T a r g e t = " / p p t / m e d i a / i m a g e 7 6 . p n g "   T y p e = " h t t p : / / s c h e m a s . o p e n x m l f o r m a t s . o r g / o f f i c e D o c u m e n t / 2 0 0 6 / r e l a t i o n s h i p s / i m a g e " / > < R e l a t i o n s h i p   I d = " r I d 7 7 "   T a r g e t = " / p p t / m e d i a / i m a g e 7 7 . p n g "   T y p e = " h t t p : / / s c h e m a s . o p e n x m l f o r m a t s . o r g / o f f i c e D o c u m e n t / 2 0 0 6 / r e l a t i o n s h i p s / i m a g e " / > < R e l a t i o n s h i p   I d = " r I d 7 8 "   T a r g e t = " / p p t / m e d i a / i m a g e 7 8 . j p g "   T y p e = " h t t p : / / s c h e m a s . o p e n x m l f o r m a t s . o r g / o f f i c e D o c u m e n t / 2 0 0 6 / r e l a t i o n s h i p s / i m a g e " / > < R e l a t i o n s h i p   I d = " r I d 7 9 "   T a r g e t = " / p p t / m e d i a / i m a g e 7 9 . p n g "   T y p e = " h t t p : / / s c h e m a s . o p e n x m l f o r m a t s . o r g / o f f i c e D o c u m e n t / 2 0 0 6 / r e l a t i o n s h i p s / i m a g e " / > < R e l a t i o n s h i p   I d = " r I d 8 0 "   T a r g e t = " / p p t / m e d i a / i m a g e 8 0 . p n g "   T y p e = " h t t p : / / s c h e m a s . o p e n x m l f o r m a t s . o r g / o f f i c e D o c u m e n t / 2 0 0 6 / r e l a t i o n s h i p s / i m a g e " / > < R e l a t i o n s h i p   I d = " r I d 8 1 "   T a r g e t = " / p p t / m e d i a / i m a g e 8 1 . p n g "   T y p e = " h t t p : / / s c h e m a s . o p e n x m l f o r m a t s . o r g / o f f i c e D o c u m e n t / 2 0 0 6 / r e l a t i o n s h i p s / i m a g e " / > < R e l a t i o n s h i p   I d = " r I d 8 2 "   T a r g e t = " / p p t / m e d i a / i m a g e 8 2 . p n g "   T y p e = " h t t p : / / s c h e m a s . o p e n x m l f o r m a t s . o r g / o f f i c e D o c u m e n t / 2 0 0 6 / r e l a t i o n s h i p s / i m a g e " / > < R e l a t i o n s h i p   I d = " r I d 8 3 "   T a r g e t = " / p p t / m e d i a / i m a g e 8 3 . p n g "   T y p e = " h t t p : / / s c h e m a s . o p e n x m l f o r m a t s . o r g / o f f i c e D o c u m e n t / 2 0 0 6 / r e l a t i o n s h i p s / i m a g e " / > < R e l a t i o n s h i p   I d = " r I d 8 4 "   T a r g e t = " / p p t / m e d i a / i m a g e 8 4 . p n g "   T y p e = " h t t p : / / s c h e m a s . o p e n x m l f o r m a t s . o r g / o f f i c e D o c u m e n t / 2 0 0 6 / r e l a t i o n s h i p s / i m a g e " / > < R e l a t i o n s h i p   I d = " r I d 8 5 "   T a r g e t = " / p p t / m e d i a / i m a g e 8 5 . p n g "   T y p e = " h t t p : / / s c h e m a s . o p e n x m l f o r m a t s . o r g / o f f i c e D o c u m e n t / 2 0 0 6 / r e l a t i o n s h i p s / i m a g e " / > < R e l a t i o n s h i p   I d = " r I d 8 6 "   T a r g e t = " / p p t / m e d i a / i m a g e 8 6 . p n g "   T y p e = " h t t p : / / s c h e m a s . o p e n x m l f o r m a t s . o r g / o f f i c e D o c u m e n t / 2 0 0 6 / r e l a t i o n s h i p s / i m a g e " / > < R e l a t i o n s h i p   I d = " r I d 8 7 "   T a r g e t = " / p p t / m e d i a / i m a g e 8 7 . p n g "   T y p e = " h t t p : / / s c h e m a s . o p e n x m l f o r m a t s . o r g / o f f i c e D o c u m e n t / 2 0 0 6 / r e l a t i o n s h i p s / i m a g e " / > < R e l a t i o n s h i p   I d = " r I d 8 8 "   T a r g e t = " / p p t / m e d i a / i m a g e 8 8 . p n g "   T y p e = " h t t p : / / s c h e m a s . o p e n x m l f o r m a t s . o r g / o f f i c e D o c u m e n t / 2 0 0 6 / r e l a t i o n s h i p s / i m a g e " / > < R e l a t i o n s h i p   I d = " r I d 8 9 "   T a r g e t = " / p p t / m e d i a / i m a g e 8 9 . p n g "   T y p e = " h t t p : / / s c h e m a s . o p e n x m l f o r m a t s . o r g / o f f i c e D o c u m e n t / 2 0 0 6 / r e l a t i o n s h i p s / i m a g e " / > < R e l a t i o n s h i p   I d = " r I d 9 0 "   T a r g e t = " / p p t / m e d i a / i m a g e 9 0 . p n g "   T y p e = " h t t p : / / s c h e m a s . o p e n x m l f o r m a t s . o r g / o f f i c e D o c u m e n t / 2 0 0 6 / r e l a t i o n s h i p s / i m a g e " / > < R e l a t i o n s h i p   I d = " r I d 9 1 "   T a r g e t = " / p p t / m e d i a / i m a g e 9 1 . p n g "   T y p e = " h t t p : / / s c h e m a s . o p e n x m l f o r m a t s . o r g / o f f i c e D o c u m e n t / 2 0 0 6 / r e l a t i o n s h i p s / i m a g e " / > < R e l a t i o n s h i p   I d = " r I d 9 2 "   T a r g e t = " / p p t / m e d i a / i m a g e 9 2 . p n g "   T y p e = " h t t p : / / s c h e m a s . o p e n x m l f o r m a t s . o r g / o f f i c e D o c u m e n t / 2 0 0 6 / r e l a t i o n s h i p s / i m a g e " / > < R e l a t i o n s h i p   I d = " r I d 9 3 "   T a r g e t = " / p p t / m e d i a / i m a g e 9 3 . p n g "   T y p e = " h t t p : / / s c h e m a s . o p e n x m l f o r m a t s . o r g / o f f i c e D o c u m e n t / 2 0 0 6 / r e l a t i o n s h i p s / i m a g e " / > < R e l a t i o n s h i p   I d = " r I d 9 4 "   T a r g e t = " / p p t / m e d i a / i m a g e 9 4 . p n g "   T y p e = " h t t p : / / s c h e m a s . o p e n x m l f o r m a t s . o r g / o f f i c e D o c u m e n t / 2 0 0 6 / r e l a t i o n s h i p s / i m a g e " / > < R e l a t i o n s h i p   I d = " r I d 9 5 "   T a r g e t = " / p p t / m e d i a / i m a g e 9 5 . p n g "   T y p e = " h t t p : / / s c h e m a s . o p e n x m l f o r m a t s . o r g / o f f i c e D o c u m e n t / 2 0 0 6 / r e l a t i o n s h i p s / i m a g e " / > < R e l a t i o n s h i p   I d = " r I d 9 6 "   T a r g e t = " / p p t / m e d i a / i m a g e 9 6 . p n g "   T y p e = " h t t p : / / s c h e m a s . o p e n x m l f o r m a t s . o r g / o f f i c e D o c u m e n t / 2 0 0 6 / r e l a t i o n s h i p s / i m a g e " / > < R e l a t i o n s h i p   I d = " r I d 9 7 "   T a r g e t = " / p p t / m e d i a / i m a g e 9 7 . j p g "   T y p e = " h t t p : / / s c h e m a s . o p e n x m l f o r m a t s . o r g / o f f i c e D o c u m e n t / 2 0 0 6 / r e l a t i o n s h i p s / i m a g e " / > < R e l a t i o n s h i p   I d = " r I d 9 8 "   T a r g e t = " / p p t / m e d i a / i m a g e 9 8 . p n g "   T y p e = " h t t p : / / s c h e m a s . o p e n x m l f o r m a t s . o r g / o f f i c e D o c u m e n t / 2 0 0 6 / r e l a t i o n s h i p s / i m a g e " / > < R e l a t i o n s h i p   I d = " r I d 9 9 "   T a r g e t = " / p p t / m e d i a / i m a g e 9 9 . p n g "   T y p e = " h t t p : / / s c h e m a s . o p e n x m l f o r m a t s . o r g / o f f i c e D o c u m e n t / 2 0 0 6 / r e l a t i o n s h i p s / i m a g e " / > < R e l a t i o n s h i p   I d = " r I d 1 0 0 "   T a r g e t = " / p p t / m e d i a / i m a g e 1 0 0 . p n g "   T y p e = " h t t p : / / s c h e m a s . o p e n x m l f o r m a t s . o r g / o f f i c e D o c u m e n t / 2 0 0 6 / r e l a t i o n s h i p s / i m a g e " / > < R e l a t i o n s h i p   I d = " r I d 1 0 1 "   T a r g e t = " / p p t / m e d i a / i m a g e 1 0 1 . p n g "   T y p e = " h t t p : / / s c h e m a s . o p e n x m l f o r m a t s . o r g / o f f i c e D o c u m e n t / 2 0 0 6 / r e l a t i o n s h i p s / i m a g e " / > < R e l a t i o n s h i p   I d = " r I d 1 0 2 "   T a r g e t = " / p p t / m e d i a / i m a g e 1 0 2 . p n g "   T y p e = " h t t p : / / s c h e m a s . o p e n x m l f o r m a t s . o r g / o f f i c e D o c u m e n t / 2 0 0 6 / r e l a t i o n s h i p s / i m a g e " / > < R e l a t i o n s h i p   I d = " r I d 1 0 3 "   T a r g e t = " / p p t / m e d i a / i m a g e 1 0 3 . p n g "   T y p e = " h t t p : / / s c h e m a s . o p e n x m l f o r m a t s . o r g / o f f i c e D o c u m e n t / 2 0 0 6 / r e l a t i o n s h i p s / i m a g e " / > < R e l a t i o n s h i p   I d = " r I d 1 0 4 "   T a r g e t = " / p p t / m e d i a / i m a g e 1 0 4 . p n g "   T y p e = " h t t p : / / s c h e m a s . o p e n x m l f o r m a t s . o r g / o f f i c e D o c u m e n t / 2 0 0 6 / r e l a t i o n s h i p s / i m a g e " / > < R e l a t i o n s h i p   I d = " r I d 1 0 5 "   T a r g e t = " / p p t / m e d i a / i m a g e 1 0 5 . p n g "   T y p e = " h t t p : / / s c h e m a s . o p e n x m l f o r m a t s . o r g / o f f i c e D o c u m e n t / 2 0 0 6 / r e l a t i o n s h i p s / i m a g e " / > < R e l a t i o n s h i p   I d = " r I d 1 0 6 "   T a r g e t = " / p p t / m e d i a / i m a g e 1 0 6 . j p g "   T y p e = " h t t p : / / s c h e m a s . o p e n x m l f o r m a t s . o r g / o f f i c e D o c u m e n t / 2 0 0 6 / r e l a t i o n s h i p s / i m a g e " / > < R e l a t i o n s h i p   I d = " r I d 1 0 7 "   T a r g e t = " p p t / m e d i a / i m g _ c c _ b l a c k . p n g "   T y p e = " h t t p : / / s c h e m a s . o p e n x m l f o r m a t s . o r g / o f f i c e D o c u m e n t / 2 0 0 6 / r e l a t i o n s h i p s / i m a g e " / > < R e l a t i o n s h i p   I d = " r I d 1 0 8 "   T a r g e t = " p p t / p r e s e n t a t i o n . x m l "   T y p e = " h t t p : / / s c h e m a s . o p e n x m l f o r m a t s . o r g / o f f i c e D o c u m e n t / 2 0 0 6 / r e l a t i o n s h i p s / o f f i c e D o c u m e n t " / > < R e l a t i o n s h i p   I d = " r I d 1 0 9 "   T a r g e t = " d o c P r o p s / c o r e . x m l "   T y p e = " h t t p : / / s c h e m a s . o p e n x m l f o r m a t s . o r g / p a c k a g e / 2 0 0 6 / r e l a t i o n s h i p s / m e t a d a t a / c o r e - p r o p e r t i e s " / > < R e l a t i o n s h i p   I d = " r I d 1 1 0 "   T a r g e t = " d o c P r o p s / a p p . x m l "   T y p e = " h t t p : / / s c h e m a s . o p e n x m l f o r m a t s . o r g / o f f i c e D o c u m e n t / 2 0 0 6 / r e l a t i o n s h i p s / e x t e n d e d - p r o p e r t i e s " / > < / R e l a t i o n s h i p s >
</file>

<file path=ppt/presentation.xml>�� < ? x m l   v e r s i o n = " 1 . 0 "   e n c o d i n g = " U T F - 1 6 " ? > < p : p r e s e n t a t i o n   x m l n s : a = " h t t p : / / s c h e m a s . o p e n x m l f o r m a t s . o r g / d r a w i n g m l / 2 0 0 6 / m a i n "   x m l n s : c = " h t t p : / / s c h e m a s . o p e n x m l f o r m a t s . o r g / d r a w i n g m l / 2 0 0 6 / c h a r t "   x m l n s : c s = " h t t p : / / s c h e m a s . m i c r o s o f t . c o m / o f f i c e / d r a w i n g / 2 0 1 2 / c h a r t S t y l e "   x m l n s : n s 1 = " h t t p : / / s c h e m a s . o p e n x m l f o r m a t s . o r g / o f f i c e D o c u m e n t / 2 0 0 6 / e x t e n d e d - p r o p e r t i e s "   x m l n s : p = " h t t p : / / s c h e m a s . o p e n x m l f o r m a t s . o r g / p r e s e n t a t i o n m l / 2 0 0 6 / m a i n "   x m l n s : r = " h t t p : / / s c h e m a s . o p e n x m l f o r m a t s . o r g / o f f i c e D o c u m e n t / 2 0 0 6 / r e l a t i o n s h i p s "   x m l n s : v t = " h t t p : / / s c h e m a s . o p e n x m l f o r m a t s . o r g / o f f i c e D o c u m e n t / 2 0 0 6 / d o c P r o p s V T y p e s "   e m b e d T r u e T y p e F o n t s = " 1 "   s a v e S u b s e t F o n t s = " 1 " > < p : s l d M a s t e r I d L s t > < p : s l d M a s t e r I d   i d = " 2 1 4 7 4 8 3 6 4 8 "   r : i d = " r I d 1 " / > < / p : s l d M a s t e r I d L s t > < p : n o t e s M a s t e r I d L s t > < p : n o t e s M a s t e r I d   r : i d = " r I d 3 " / > < / p : n o t e s M a s t e r I d L s t > < p : s l d I d L s t > < p : s l d I d   i d = " 2 5 6 "   r : i d = " r I d 5 " / > < p : s l d I d   i d = " 2 5 7 "   r : i d = " r I d 6 " / > < p : s l d I d   i d = " 2 5 8 "   r : i d = " r I d 7 " / > < p : s l d I d   i d = " 2 5 9 "   r : i d = " r I d 8 " / > < p : s l d I d   i d = " 2 6 0 "   r : i d = " r I d 9 " / > < p : s l d I d   i d = " 2 6 1 "   r : i d = " r I d 1 0 " / > < p : s l d I d   i d = " 2 6 2 "   r : i d = " r I d 1 1 " / > < p : s l d I d   i d = " 2 6 3 "   r : i d = " r I d 1 2 " / > < p : s l d I d   i d = " 2 6 4 "   r : i d = " r I d 1 3 " / > < p : s l d I d   i d = " 2 6 5 "   r : i d = " r I d 1 4 " / > < p : s l d I d   i d = " 2 6 6 "   r : i d = " r I d 1 5 " / > < p : s l d I d   i d = " 2 6 7 "   r : i d = " r I d 1 6 " / > < p : s l d I d   i d = " 2 6 8 "   r : i d = " r I d 1 7 " / > < p : s l d I d   i d = " 2 6 9 "   r : i d = " r I d 1 8 " / > < p : s l d I d   i d = " 2 7 0 "   r : i d = " r I d 1 9 " / > < p : s l d I d   i d = " 2 7 1 "   r : i d = " r I d 2 0 " / > < p : s l d I d   i d = " 2 7 2 "   r : i d = " r I d 2 1 " / > < p : s l d I d   i d = " 2 7 3 "   r : i d = " r I d 2 2 " / > < p : s l d I d   i d = " 2 7 4 "   r : i d = " r I d 2 3 " / > < p : s l d I d   i d = " 2 7 5 "   r : i d = " r I d 2 4 " / > < p : s l d I d   i d = " 2 7 6 "   r : i d = " r I d 2 5 " / > < p : s l d I d   i d = " 2 7 7 "   r : i d = " r I d 2 6 " / > < p : s l d I d   i d = " 2 7 8 "   r : i d = " r I d 2 7 " / > < p : s l d I d   i d = " 2 7 9 "   r : i d = " r I d 2 8 " / > < p : s l d I d   i d = " 2 8 0 "   r : i d = " r I d 2 9 " / > < p : s l d I d   i d = " 2 8 1 "   r : i d = " r I d 3 0 " / > < p : s l d I d   i d = " 2 8 2 "   r : i d = " r I d 3 1 " / > < p : s l d I d   i d = " 2 8 3 "   r : i d = " r I d 3 2 " / > < p : s l d I d   i d = " 2 8 4 "   r : i d = " r I d 3 3 " / > < p : s l d I d   i d = " 2 8 5 "   r : i d = " r I d 3 4 " / > < p : s l d I d   i d = " 2 8 6 "   r : i d = " r I d 3 5 " / > < p : s l d I d   i d = " 2 8 7 "   r : i d = " r I d 3 6 " / > < / p : s l d I d L s t > < p : s l d S z   c x = " 9 1 4 4 0 0 0 "   c y = " 5 1 4 3 5 0 0 "   t y p e = " s c r e e n 1 6 x 9 " / > < p : n o t e s S z   c x = " 9 1 4 4 0 0 0 "   c y = " 5 1 4 3 5 0 0 " / > < p : e m b e d d e d F o n t L s t > < p : e m b e d d e d F o n t > < p : f o n t   t y p e f a c e = " K e l l y   S l a b " / > < p : r e g u l a r   r : i d = " r I d 3 8 " / > < p : b o l d   r : i d = " r I d 3 9 " / > < / p : e m b e d d e d F o n t > < p : e m b e d d e d F o n t > < p : f o n t   t y p e f a c e = " C a b i n " / > < p : b o l d   r : i d = " r I d 4 0 " / > < / p : e m b e d d e d F o n t > < p : e m b e d d e d F o n t > < p : f o n t   t y p e f a c e = " A b e l " / > < p : r e g u l a r   r : i d = " r I d 4 1 " / > < p : b o l d   r : i d = " r I d 4 2 " / > < / p : e m b e d d e d F o n t > < / p : e m b e d d e d F o n t L s t > < p : c u s t D a t a L s t / > < p : d e f a u l t T e x t S t y l e > < a : d e f P P r > < a : d e f R P r   l a n g = " e n - U S " / > < / a : d e f P P r > < a : l v l 1 p P r   a l g n = " l "   l v l = " 0 "   m a r L = " 0 "   r t l = " f a l s e " > < a : d e f R P r   d i r t y = " 0 "   l a n g = " e n - U S "   s z = " 1 8 0 0 " > < a : s o l i d F i l l > < a : s c h e m e C l r   v a l = " t x 1 " / > < / a : s o l i d F i l l > < a : l a t i n   t y p e f a c e = " + m n - l t " / > < / a : d e f R P r > < / a : l v l 1 p P r > < a : l v l 2 p P r   a l g n = " l "   l v l = " 1 "   m a r L = " 4 5 7 2 0 0 "   r t l = " f a l s e " > < a : d e f R P r   d i r t y = " 0 "   l a n g = " e n - U S "   s z = " 1 8 0 0 " > < a : s o l i d F i l l > < a : s c h e m e C l r   v a l = " t x 1 " / > < / a : s o l i d F i l l > < a : l a t i n   t y p e f a c e = " + m n - l t " / > < / a : d e f R P r > < / a : l v l 2 p P r > < a : l v l 3 p P r   a l g n = " l "   l v l = " 2 "   m a r L = " 9 1 4 4 0 0 "   r t l = " f a l s e " > < a : d e f R P r   d i r t y = " 0 "   l a n g = " e n - U S "   s z = " 1 8 0 0 " > < a : s o l i d F i l l > < a : s c h e m e C l r   v a l = " t x 1 " / > < / a : s o l i d F i l l > < a : l a t i n   t y p e f a c e = " + m n - l t " / > < / a : d e f R P r > < / a : l v l 3 p P r > < a : l v l 4 p P r   a l g n = " l "   l v l = " 3 "   m a r L = " 1 3 7 1 6 0 0 "   r t l = " f a l s e " > < a : d e f R P r   d i r t y = " 0 "   l a n g = " e n - U S "   s z = " 1 8 0 0 " > < a : s o l i d F i l l > < a : s c h e m e C l r   v a l = " t x 1 " / > < / a : s o l i d F i l l > < a : l a t i n   t y p e f a c e = " + m n - l t " / > < / a : d e f R P r > < / a : l v l 4 p P r > < a : l v l 5 p P r   a l g n = " l "   l v l = " 4 "   m a r L = " 1 8 2 8 8 0 0 "   r t l = " f a l s e " > < a : d e f R P r   d i r t y = " 0 "   l a n g = " e n - U S "   s z = " 1 8 0 0 " > < a : s o l i d F i l l > < a : s c h e m e C l r   v a l = " t x 1 " / > < / a : s o l i d F i l l > < a : l a t i n   t y p e f a c e = " + m n - l t " / > < / a : d e f R P r > < / a : l v l 5 p P r > < a : l v l 6 p P r   a l g n = " l "   l v l = " 5 "   m a r L = " 2 2 8 6 0 0 0 "   r t l = " f a l s e " > < a : d e f R P r   d i r t y = " 0 "   l a n g = " e n - U S "   s z = " 1 8 0 0 " > < a : s o l i d F i l l > < a : s c h e m e C l r   v a l = " t x 1 " / > < / a : s o l i d F i l l > < a : l a t i n   t y p e f a c e = " + m n - l t " / > < / a : d e f R P r > < / a : l v l 6 p P r > < a : l v l 7 p P r   a l g n = " l "   l v l = " 6 "   m a r L = " 2 7 4 3 2 0 0 "   r t l = " f a l s e " > < a : d e f R P r   d i r t y = " 0 "   l a n g = " e n - U S "   s z = " 1 8 0 0 " > < a : s o l i d F i l l > < a : s c h e m e C l r   v a l = " t x 1 " / > < / a : s o l i d F i l l > < a : l a t i n   t y p e f a c e = " + m n - l t " / > < / a : d e f R P r > < / a : l v l 7 p P r > < a : l v l 8 p P r   a l g n = " l "   l v l = " 7 "   m a r L = " 3 2 0 0 4 0 0 "   r t l = " f a l s e " > < a : d e f R P r   d i r t y = " 0 "   l a n g = " e n - U S "   s z = " 1 8 0 0 " > < a : s o l i d F i l l > < a : s c h e m e C l r   v a l = " t x 1 " / > < / a : s o l i d F i l l > < a : l a t i n   t y p e f a c e = " + m n - l t " / > < / a : d e f R P r > < / a : l v l 8 p P r > < a : l v l 9 p P r   a l g n = " l "   l v l = " 8 "   m a r L = " 3 6 5 7 6 0 0 "   r t l = " f a l s e " > < a : d e f R P r   d i r t y = " 0 "   l a n g = " e n - U S "   s z = " 1 8 0 0 " > < a : s o l i d F i l l > < a : s c h e m e C l r   v a l = " t x 1 " / > < / a : s o l i d F i l l > < a : l a t i n   t y p e f a c e = " + m n - l t " / > < / a : d e f R P r > < / a : l v l 9 p P r > < / p : d e f a u l t T e x t S t y l e > < / p : p r e s e n t a t i o n >
</file>

<file path=ppt/presProps.xml>�� < ? x m l   v e r s i o n = " 1 . 0 "   e n c o d i n g = " U T F - 1 6 " ? > < p : p r e s e n t a t i o n P r   x m l n s : a = " h t t p : / / s c h e m a s . o p e n x m l f o r m a t s . o r g / d r a w i n g m l / 2 0 0 6 / m a i n "   x m l n s : c = " h t t p : / / s c h e m a s . o p e n x m l f o r m a t s . o r g / d r a w i n g m l / 2 0 0 6 / c h a r t "   x m l n s : c s = " h t t p : / / s c h e m a s . m i c r o s o f t . c o m / o f f i c e / d r a w i n g / 2 0 1 2 / c h a r t S t y l e "   x m l n s : n s 1 = " h t t p : / / s c h e m a s . o p e n x m l f o r m a t s . o r g / o f f i c e D o c u m e n t / 2 0 0 6 / e x t e n d e d - p r o p e r t i e s "   x m l n s : p = " h t t p : / / s c h e m a s . o p e n x m l f o r m a t s . o r g / p r e s e n t a t i o n m l / 2 0 0 6 / m a i n "   x m l n s : r = " h t t p : / / s c h e m a s . o p e n x m l f o r m a t s . o r g / o f f i c e D o c u m e n t / 2 0 0 6 / r e l a t i o n s h i p s "   x m l n s : v t = " h t t p : / / s c h e m a s . o p e n x m l f o r m a t s . o r g / o f f i c e D o c u m e n t / 2 0 0 6 / d o c P r o p s V T y p e s " > < p : s h o w P r   s h o w N a r r a t i o n = " 1 " > < p : s l d A l l / > < / p : s h o w P r > < / p : p r e s e n t a t i o n P r >
</file>

<file path=ppt/tableStyles.xml>�� < ? x m l   v e r s i o n = " 1 . 0 "   e n c o d i n g = " U T F - 1 6 " ? > < a : t b l S t y l e L s t   x m l n s : a = " h t t p : / / s c h e m a s . o p e n x m l f o r m a t s . o r g / d r a w i n g m l / 2 0 0 6 / m a i n "   x m l n s : c = " h t t p : / / s c h e m a s . o p e n x m l f o r m a t s . o r g / d r a w i n g m l / 2 0 0 6 / c h a r t "   x m l n s : c s = " h t t p : / / s c h e m a s . m i c r o s o f t . c o m / o f f i c e / d r a w i n g / 2 0 1 2 / c h a r t S t y l e "   x m l n s : n s 1 = " h t t p : / / s c h e m a s . o p e n x m l f o r m a t s . o r g / o f f i c e D o c u m e n t / 2 0 0 6 / e x t e n d e d - p r o p e r t i e s "   x m l n s : p = " h t t p : / / s c h e m a s . o p e n x m l f o r m a t s . o r g / p r e s e n t a t i o n m l / 2 0 0 6 / m a i n "   x m l n s : r = " h t t p : / / s c h e m a s . o p e n x m l f o r m a t s . o r g / o f f i c e D o c u m e n t / 2 0 0 6 / r e l a t i o n s h i p s "   x m l n s : v t = " h t t p : / / s c h e m a s . o p e n x m l f o r m a t s . o r g / o f f i c e D o c u m e n t / 2 0 0 6 / d o c P r o p s V T y p e s "   d e f = " { 5 C 2 2 5 4 4 A - 7 E E 6 - 4 3 4 2 - B 0 4 8 - 8 5 B D C 9 F D 1 C 3 A } " / >
</file>

<file path=ppt/viewProps.xml>�� < ? x m l   v e r s i o n = " 1 . 0 "   e n c o d i n g = " U T F - 1 6 " ? > < p : v i e w P r   x m l n s : a = " h t t p : / / s c h e m a s . o p e n x m l f o r m a t s . o r g / d r a w i n g m l / 2 0 0 6 / m a i n "   x m l n s : c = " h t t p : / / s c h e m a s . o p e n x m l f o r m a t s . o r g / d r a w i n g m l / 2 0 0 6 / c h a r t "   x m l n s : c s = " h t t p : / / s c h e m a s . m i c r o s o f t . c o m / o f f i c e / d r a w i n g / 2 0 1 2 / c h a r t S t y l e "   x m l n s : n s 1 = " h t t p : / / s c h e m a s . o p e n x m l f o r m a t s . o r g / o f f i c e D o c u m e n t / 2 0 0 6 / e x t e n d e d - p r o p e r t i e s "   x m l n s : p = " h t t p : / / s c h e m a s . o p e n x m l f o r m a t s . o r g / p r e s e n t a t i o n m l / 2 0 0 6 / m a i n "   x m l n s : r = " h t t p : / / s c h e m a s . o p e n x m l f o r m a t s . o r g / o f f i c e D o c u m e n t / 2 0 0 6 / r e l a t i o n s h i p s "   x m l n s : v t = " h t t p : / / s c h e m a s . o p e n x m l f o r m a t s . o r g / o f f i c e D o c u m e n t / 2 0 0 6 / d o c P r o p s V T y p e s " > < p : n o r m a l V i e w P r   s h o w O u t l i n e I c o n s = " f a l s e " > < p : r e s t o r e d L e f t   s z = " 1 5 6 2 0 " / > < p : r e s t o r e d T o p   s z = " 9 4 6 6 0 " / > < / p : n o r m a l V i e w P r > < p : s l i d e V i e w P r > < p : c S l d V i e w P r > < p : c V i e w P r   v a r S c a l e = " t r u e " > < p : s c a l e > < a : s x   d = " 1 0 0 "   n = " 7 3 " / > < a : s y   d = " 1 0 0 "   n = " 7 3 " / > < / p : s c a l e > < p : o r i g i n   x = " - 1 1 1 0 "   y = " - 1 0 2 " / > < / p : c V i e w P r > < p : g u i d e L s t > < p : g u i d e   o r i e n t = " h o r z "   p o s = " 2 1 6 0 " / > < p : g u i d e   p o s = " 2 8 8 0 " / > < / p : g u i d e L s t > < / p : c S l d V i e w P r > < / p : s l i d e V i e w P r > < p : n o t e s T e x t V i e w P r > < p : c V i e w P r > < p : s c a l e > < a : s x   d = " 1 0 0 "   n = " 1 0 0 " / > < a : s y   d = " 1 0 0 "   n = " 1 0 0 " / > < / p : s c a l e > < p : o r i g i n   x = " 0 "   y = " 0 " / > < / p : c V i e w P r > < / p : n o t e s T e x t V i e w P r > < p : g r i d S p a c i n g   c x = " 7 8 0 2 8 8 0 0 "   c y = " 7 8 0 2 8 8 0 0 " / > < / p : v i e w P r >
</file>

<file path=ppt/_rels/presentation.xml.rels>&#65533;&#65533; < ? x m l   v e r s i o n = " 1 . 0 "   e n c o d i n g = " U T F - 1 6 " ? > < R e l a t i o n s h i p s   x m l n s = " h t t p : / / s c h e m a s . o p e n x m l f o r m a t s . o r g / p a c k a g e / 2 0 0 6 / r e l a t i o n s h i p s " > < R e l a t i o n s h i p   I d = " r I d 1 "   T a r g e t = " s l i d e M a s t e r s / s l i d e M a s t e r 1 . x m l "   T y p e = " h t t p : / / s c h e m a s . o p e n x m l f o r m a t s . o r g / o f f i c e D o c u m e n t / 2 0 0 6 / r e l a t i o n s h i p s / s l i d e M a s t e r " / > < R e l a t i o n s h i p   I d = " r I d 2 "   T a r g e t = " t h e m e / t h e m e 1 . x m l "   T y p e = " h t t p : / / s c h e m a s . o p e n x m l f o r m a t s . o r g / o f f i c e D o c u m e n t / 2 0 0 6 / r e l a t i o n s h i p s / t h e m e " / > < R e l a t i o n s h i p   I d = " r I d 3 "   T a r g e t = " n o t e s M a s t e r s / n o t e s M a s t e r 1 . x m l "   T y p e = " h t t p : / / s c h e m a s . o p e n x m l f o r m a t s . o r g / o f f i c e D o c u m e n t / 2 0 0 6 / r e l a t i o n s h i p s / n o t e s M a s t e r " / > < R e l a t i o n s h i p   I d = " r I d 4 "   T a r g e t = " t h e m e / t h e m e 2 . x m l "   T y p e = " h t t p : / / s c h e m a s . o p e n x m l f o r m a t s . o r g / o f f i c e D o c u m e n t / 2 0 0 6 / r e l a t i o n s h i p s / t h e m e " / > < R e l a t i o n s h i p   I d = " r I d 5 "   T a r g e t = " s l i d e s / s l i d e 1 . x m l "   T y p e = " h t t p : / / s c h e m a s . o p e n x m l f o r m a t s . o r g / o f f i c e D o c u m e n t / 2 0 0 6 / r e l a t i o n s h i p s / s l i d e " / > < R e l a t i o n s h i p   I d = " r I d 6 "   T a r g e t = " s l i d e s / s l i d e 2 . x m l "   T y p e = " h t t p : / / s c h e m a s . o p e n x m l f o r m a t s . o r g / o f f i c e D o c u m e n t / 2 0 0 6 / r e l a t i o n s h i p s / s l i d e " / > < R e l a t i o n s h i p   I d = " r I d 7 "   T a r g e t = " s l i d e s / s l i d e 3 . x m l "   T y p e = " h t t p : / / s c h e m a s . o p e n x m l f o r m a t s . o r g / o f f i c e D o c u m e n t / 2 0 0 6 / r e l a t i o n s h i p s / s l i d e " / > < R e l a t i o n s h i p   I d = " r I d 8 "   T a r g e t = " s l i d e s / s l i d e 4 . x m l "   T y p e = " h t t p : / / s c h e m a s . o p e n x m l f o r m a t s . o r g / o f f i c e D o c u m e n t / 2 0 0 6 / r e l a t i o n s h i p s / s l i d e " / > < R e l a t i o n s h i p   I d = " r I d 9 "   T a r g e t = " s l i d e s / s l i d e 5 . x m l "   T y p e = " h t t p : / / s c h e m a s . o p e n x m l f o r m a t s . o r g / o f f i c e D o c u m e n t / 2 0 0 6 / r e l a t i o n s h i p s / s l i d e " / > < R e l a t i o n s h i p   I d = " r I d 1 0 "   T a r g e t = " s l i d e s / s l i d e 6 . x m l "   T y p e = " h t t p : / / s c h e m a s . o p e n x m l f o r m a t s . o r g / o f f i c e D o c u m e n t / 2 0 0 6 / r e l a t i o n s h i p s / s l i d e " / > < R e l a t i o n s h i p   I d = " r I d 1 1 "   T a r g e t = " s l i d e s / s l i d e 7 . x m l "   T y p e = " h t t p : / / s c h e m a s . o p e n x m l f o r m a t s . o r g / o f f i c e D o c u m e n t / 2 0 0 6 / r e l a t i o n s h i p s / s l i d e " / > < R e l a t i o n s h i p   I d = " r I d 1 2 "   T a r g e t = " s l i d e s / s l i d e 8 . x m l "   T y p e = " h t t p : / / s c h e m a s . o p e n x m l f o r m a t s . o r g / o f f i c e D o c u m e n t / 2 0 0 6 / r e l a t i o n s h i p s / s l i d e " / > < R e l a t i o n s h i p   I d = " r I d 1 3 "   T a r g e t = " s l i d e s / s l i d e 9 . x m l "   T y p e = " h t t p : / / s c h e m a s . o p e n x m l f o r m a t s . o r g / o f f i c e D o c u m e n t / 2 0 0 6 / r e l a t i o n s h i p s / s l i d e " / > < R e l a t i o n s h i p   I d = " r I d 1 4 "   T a r g e t = " s l i d e s / s l i d e 1 0 . x m l "   T y p e = " h t t p : / / s c h e m a s . o p e n x m l f o r m a t s . o r g / o f f i c e D o c u m e n t / 2 0 0 6 / r e l a t i o n s h i p s / s l i d e " / > < R e l a t i o n s h i p   I d = " r I d 1 5 "   T a r g e t = " s l i d e s / s l i d e 1 1 . x m l "   T y p e = " h t t p : / / s c h e m a s . o p e n x m l f o r m a t s . o r g / o f f i c e D o c u m e n t / 2 0 0 6 / r e l a t i o n s h i p s / s l i d e " / > < R e l a t i o n s h i p   I d = " r I d 1 6 "   T a r g e t = " s l i d e s / s l i d e 1 2 . x m l "   T y p e = " h t t p : / / s c h e m a s . o p e n x m l f o r m a t s . o r g / o f f i c e D o c u m e n t / 2 0 0 6 / r e l a t i o n s h i p s / s l i d e " / > < R e l a t i o n s h i p   I d = " r I d 1 7 "   T a r g e t = " s l i d e s / s l i d e 1 3 . x m l "   T y p e = " h t t p : / / s c h e m a s . o p e n x m l f o r m a t s . o r g / o f f i c e D o c u m e n t / 2 0 0 6 / r e l a t i o n s h i p s / s l i d e " / > < R e l a t i o n s h i p   I d = " r I d 1 8 "   T a r g e t = " s l i d e s / s l i d e 1 4 . x m l "   T y p e = " h t t p : / / s c h e m a s . o p e n x m l f o r m a t s . o r g / o f f i c e D o c u m e n t / 2 0 0 6 / r e l a t i o n s h i p s / s l i d e " / > < R e l a t i o n s h i p   I d = " r I d 1 9 "   T a r g e t = " s l i d e s / s l i d e 1 5 . x m l "   T y p e = " h t t p : / / s c h e m a s . o p e n x m l f o r m a t s . o r g / o f f i c e D o c u m e n t / 2 0 0 6 / r e l a t i o n s h i p s / s l i d e " / > < R e l a t i o n s h i p   I d = " r I d 2 0 "   T a r g e t = " s l i d e s / s l i d e 1 6 . x m l "   T y p e = " h t t p : / / s c h e m a s . o p e n x m l f o r m a t s . o r g / o f f i c e D o c u m e n t / 2 0 0 6 / r e l a t i o n s h i p s / s l i d e " / > < R e l a t i o n s h i p   I d = " r I d 2 1 "   T a r g e t = " s l i d e s / s l i d e 1 7 . x m l "   T y p e = " h t t p : / / s c h e m a s . o p e n x m l f o r m a t s . o r g / o f f i c e D o c u m e n t / 2 0 0 6 / r e l a t i o n s h i p s / s l i d e " / > < R e l a t i o n s h i p   I d = " r I d 2 2 "   T a r g e t = " s l i d e s / s l i d e 1 8 . x m l "   T y p e = " h t t p : / / s c h e m a s . o p e n x m l f o r m a t s . o r g / o f f i c e D o c u m e n t / 2 0 0 6 / r e l a t i o n s h i p s / s l i d e " / > < R e l a t i o n s h i p   I d = " r I d 2 3 "   T a r g e t = " s l i d e s / s l i d e 1 9 . x m l "   T y p e = " h t t p : / / s c h e m a s . o p e n x m l f o r m a t s . o r g / o f f i c e D o c u m e n t / 2 0 0 6 / r e l a t i o n s h i p s / s l i d e " / > < R e l a t i o n s h i p   I d = " r I d 2 4 "   T a r g e t = " s l i d e s / s l i d e 2 0 . x m l "   T y p e = " h t t p : / / s c h e m a s . o p e n x m l f o r m a t s . o r g / o f f i c e D o c u m e n t / 2 0 0 6 / r e l a t i o n s h i p s / s l i d e " / > < R e l a t i o n s h i p   I d = " r I d 2 5 "   T a r g e t = " s l i d e s / s l i d e 2 1 . x m l "   T y p e = " h t t p : / / s c h e m a s . o p e n x m l f o r m a t s . o r g / o f f i c e D o c u m e n t / 2 0 0 6 / r e l a t i o n s h i p s / s l i d e " / > < R e l a t i o n s h i p   I d = " r I d 2 6 "   T a r g e t = " s l i d e s / s l i d e 2 2 . x m l "   T y p e = " h t t p : / / s c h e m a s . o p e n x m l f o r m a t s . o r g / o f f i c e D o c u m e n t / 2 0 0 6 / r e l a t i o n s h i p s / s l i d e " / > < R e l a t i o n s h i p   I d = " r I d 2 7 "   T a r g e t = " s l i d e s / s l i d e 2 3 . x m l "   T y p e = " h t t p : / / s c h e m a s . o p e n x m l f o r m a t s . o r g / o f f i c e D o c u m e n t / 2 0 0 6 / r e l a t i o n s h i p s / s l i d e " / > < R e l a t i o n s h i p   I d = " r I d 2 8 "   T a r g e t = " s l i d e s / s l i d e 2 4 . x m l "   T y p e = " h t t p : / / s c h e m a s . o p e n x m l f o r m a t s . o r g / o f f i c e D o c u m e n t / 2 0 0 6 / r e l a t i o n s h i p s / s l i d e " / > < R e l a t i o n s h i p   I d = " r I d 2 9 "   T a r g e t = " s l i d e s / s l i d e 2 5 . x m l "   T y p e = " h t t p : / / s c h e m a s . o p e n x m l f o r m a t s . o r g / o f f i c e D o c u m e n t / 2 0 0 6 / r e l a t i o n s h i p s / s l i d e " / > < R e l a t i o n s h i p   I d = " r I d 3 0 "   T a r g e t = " s l i d e s / s l i d e 2 6 . x m l "   T y p e = " h t t p : / / s c h e m a s . o p e n x m l f o r m a t s . o r g / o f f i c e D o c u m e n t / 2 0 0 6 / r e l a t i o n s h i p s / s l i d e " / > < R e l a t i o n s h i p   I d = " r I d 3 1 "   T a r g e t = " s l i d e s / s l i d e 2 7 . x m l "   T y p e = " h t t p : / / s c h e m a s . o p e n x m l f o r m a t s . o r g / o f f i c e D o c u m e n t / 2 0 0 6 / r e l a t i o n s h i p s / s l i d e " / > < R e l a t i o n s h i p   I d = " r I d 3 2 "   T a r g e t = " s l i d e s / s l i d e 2 8 . x m l "   T y p e = " h t t p : / / s c h e m a s . o p e n x m l f o r m a t s . o r g / o f f i c e D o c u m e n t / 2 0 0 6 / r e l a t i o n s h i p s / s l i d e " / > < R e l a t i o n s h i p   I d = " r I d 3 3 "   T a r g e t = " s l i d e s / s l i d e 2 9 . x m l "   T y p e = " h t t p : / / s c h e m a s . o p e n x m l f o r m a t s . o r g / o f f i c e D o c u m e n t / 2 0 0 6 / r e l a t i o n s h i p s / s l i d e " / > < R e l a t i o n s h i p   I d = " r I d 3 4 "   T a r g e t = " s l i d e s / s l i d e 3 0 . x m l "   T y p e = " h t t p : / / s c h e m a s . o p e n x m l f o r m a t s . o r g / o f f i c e D o c u m e n t / 2 0 0 6 / r e l a t i o n s h i p s / s l i d e " / > < R e l a t i o n s h i p   I d = " r I d 3 5 "   T a r g e t = " s l i d e s / s l i d e 3 1 . x m l "   T y p e = " h t t p : / / s c h e m a s . o p e n x m l f o r m a t s . o r g / o f f i c e D o c u m e n t / 2 0 0 6 / r e l a t i o n s h i p s / s l i d e " / > < R e l a t i o n s h i p   I d = " r I d 3 6 "   T a r g e t = " s l i d e s / s l i d e 3 2 . x m l "   T y p e = " h t t p : / / s c h e m a s . o p e n x m l f o r m a t s . o r g / o f f i c e D o c u m e n t / 2 0 0 6 / r e l a t i o n s h i p s / s l i d e " / > < R e l a t i o n s h i p   I d = " r I d 3 7 "   T a r g e t = " t a b l e S t y l e s . x m l "   T y p e = " h t t p : / / s c h e m a s . o p e n x m l f o r m a t s . o r g / o f f i c e D o c u m e n t / 2 0 0 6 / r e l a t i o n s h i p s / t a b l e S t y l e s " / > < R e l a t i o n s h i p   I d = " r I d 3 8 "   T a r g e t = " f o n t s / f o n t 1 . f n t d a t a "   T y p e = " h t t p : / / s c h e m a s . o p e n x m l f o r m a t s . o r g / o f f i c e D o c u m e n t / 2 0 0 6 / r e l a t i o n s h i p s / f o n t " / > < R e l a t i o n s h i p   I d = " r I d 3 9 "   T a r g e t = " f o n t s / f o n t 2 . f n t d a t a "   T y p e = " h t t p : / / s c h e m a s . o p e n x m l f o r m a t s . o r g / o f f i c e D o c u m e n t / 2 0 0 6 / r e l a t i o n s h i p s / f o n t " / > < R e l a t i o n s h i p   I d = " r I d 4 0 "   T a r g e t = " f o n t s / f o n t 3 . f n t d a t a "   T y p e = " h t t p : / / s c h e m a s . o p e n x m l f o r m a t s . o r g / o f f i c e D o c u m e n t / 2 0 0 6 / r e l a t i o n s h i p s / f o n t " / > < R e l a t i o n s h i p   I d = " r I d 4 1 "   T a r g e t = " f o n t s / f o n t 4 . f n t d a t a "   T y p e = " h t t p : / / s c h e m a s . o p e n x m l f o r m a t s . o r g / o f f i c e D o c u m e n t / 2 0 0 6 / r e l a t i o n s h i p s / f o n t " / > < R e l a t i o n s h i p   I d = " r I d 4 2 "   T a r g e t = " f o n t s / f o n t 5 . f n t d a t a "   T y p e = " h t t p : / / s c h e m a s . o p e n x m l f o r m a t s . o r g / o f f i c e D o c u m e n t / 2 0 0 6 / r e l a t i o n s h i p s / f o n t " / > < R e l a t i o n s h i p   I d = " r I d 4 3 "   T a r g e t = " p r e s P r o p s . x m l "   T y p e = " h t t p : / / s c h e m a s . o p e n x m l f o r m a t s . o r g / o f f i c e D o c u m e n t / 2 0 0 6 / r e l a t i o n s h i p s / p r e s P r o p s " / > < R e l a t i o n s h i p   I d = " r I d 4 4 "   T a r g e t = " v i e w P r o p s . x m l "   T y p e = " h t t p : / / s c h e m a s . o p e n x m l f o r m a t s . o r g / o f f i c e D o c u m e n t / 2 0 0 6 / r e l a t i o n s h i p s / v i e w P r o p s " / > < / R e l a t i o n s h i p s >
</file>

<file path=ppt/notesMasters/_rels/notesMaster1.xml.rels>&#65533;&#65533; < ? x m l   v e r s i o n = " 1 . 0 "   e n c o d i n g = " U T F - 1 6 " ? > < R e l a t i o n s h i p s   x m l n s = " h t t p : / / s c h e m a s . o p e n x m l f o r m a t s . o r g / p a c k a g e / 2 0 0 6 / r e l a t i o n s h i p s " > < R e l a t i o n s h i p   I d = " r I d 1 "   T a r g e t = " . . / t h e m e / t h e m e 2 . x m l "   T y p e = " h t t p : / / s c h e m a s . o p e n x m l f o r m a t s . o r g / o f f i c e D o c u m e n t / 2 0 0 6 / r e l a t i o n s h i p s / t h e m e " / > < / R e l a t i o n s h i p s >
</file>

<file path=ppt/notesMasters/notesMaster1.xml>�� < ? x m l   v e r s i o n = " 1 . 0 "   e n c o d i n g = " U T F - 1 6 " ? > < p : n o t e s M a s t e r   x m l n s : a = " h t t p : / / s c h e m a s . o p e n x m l f o r m a t s . o r g / d r a w i n g m l / 2 0 0 6 / m a i n "   x m l n s : p = " h t t p : / / s c h e m a s . o p e n x m l f o r m a t s . o r g / p r e s e n t a t i o n m l / 2 0 0 6 / m a i n "   x m l n s : r = " h t t p : / / s c h e m a s . o p e n x m l f o r m a t s . o r g / o f f i c e D o c u m e n t / 2 0 0 6 / r e l a t i o n s h i p s " > < p : c S l d > < p : b g > < p : b g R e f   i d x = " 1 0 0 1 " > < a : s c h e m e C l r   v a l = " b g 1 " / > < / p : b g R e f > < / p : b g > < p : s p T r e e > < p : n v G r p S p P r > < p : c N v P r   i d = " 1 "   n a m e = " " / > < p : c N v G r p S p P r / > < p : n v P r / > < / p : n v G r p S p P r > < p : g r p S p P r > < a : x f r m > < a : o f f   x = " 0 "   y = " 0 " / > < a : e x t   c x = " 0 "   c y = " 0 " / > < a : c h O f f   x = " 0 "   y = " 0 " / > < a : c h E x t   c x = " 0 "   c y = " 0 " / > < / a : x f r m > < / p : g r p S p P r > < p : s p > < p : n v S p P r > < p : c N v P r   i d = " 2 "   n a m e = " H e a d e r   P l a c e h o l d e r   1 " / > < p : c N v S p P r > < a : s p L o c k s   n o G r p = " 1 " / > < / p : c N v S p P r > < p : n v P r > < p : p h   s z = " q u a r t e r "   t y p e = " h d r " / > < / p : n v P r > < / p : n v S p P r > < p : s p P r > < a : x f r m > < a : o f f   x = " 0 "   y = " 0 " / > < a : e x t   c x = " 2 9 7 1 8 0 0 "   c y = " 4 5 8 7 8 8 " / > < / a : x f r m > < a : p r s t G e o m   p r s t = " r e c t " > < a : a v L s t / > < / a : p r s t G e o m > < / p : s p P r > < p : t x B o d y > < a : b o d y P r   b I n s = " 4 5 7 2 0 "   l I n s = " 9 1 4 4 0 "   r I n s = " 9 1 4 4 0 "   r t l C o l = " 0 "   t I n s = " 4 5 7 2 0 "   v e r t = " h o r z " / > < a : l s t S t y l e > < a : l v l 1 p P r   a l g n = " l " > < a : d e f R P r   s z = " 1 2 0 0 " / > < / a : l v l 1 p P r > < / a : l s t S t y l e > < a : p > < a : e n d P a r a R P r   l a n g = " e n - U S " / > < / a : p > < / p : t x B o d y > < / p : s p > < p : s p > < p : n v S p P r > < p : c N v P r   i d = " 3 "   n a m e = " D a t e   P l a c e h o l d e r   2 " / > < p : c N v S p P r > < a : s p L o c k s   n o G r p = " 1 " / > < / p : c N v S p P r > < p : n v P r > < p : p h   i d x = " 1 "   t y p e = " d t " / > < / p : n v P r > < / p : n v S p P r > < p : s p P r > < a : x f r m > < a : o f f   x = " 3 8 8 4 6 1 3 "   y = " 0 " / > < a : e x t   c x = " 2 9 7 1 8 0 0 "   c y = " 4 5 8 7 8 8 " / > < / a : x f r m > < a : p r s t G e o m   p r s t = " r e c t " > < a : a v L s t / > < / a : p r s t G e o m > < / p : s p P r > < p : t x B o d y > < a : b o d y P r   b I n s = " 4 5 7 2 0 "   l I n s = " 9 1 4 4 0 "   r I n s = " 9 1 4 4 0 "   r t l C o l = " 0 "   t I n s = " 4 5 7 2 0 "   v e r t = " h o r z " / > < a : l s t S t y l e > < a : l v l 1 p P r   a l g n = " r " > < a : d e f R P r   s z = " 1 2 0 0 " / > < / a : l v l 1 p P r > < / a : l s t S t y l e > < a : p > < a : f l d   i d = " { 4 4 B 6 5 4 5 9 - 4 C 0 1 - 9 2 4 8 - B D A A - F 2 8 5 9 1 F A F 6 F 5 } "   t y p e = " d a t e t i m e F i g u r e O u t " > < a : r P r   l a n g = " e n - U S "   s m t C l e a n = " 0 " / > < a : t > 4 / 4 / 1 7 < / a : t > < / a : f l d > < a : e n d P a r a R P r   l a n g = " e n - U S " / > < / a : p > < / p : t x B o d y > < / p : s p > < p : s p > < p : n v S p P r > < p : c N v P r   i d = " 4 "   n a m e = " S l i d e   I m a g e   P l a c e h o l d e r   3 " / > < p : c N v S p P r > < a : s p L o c k s   n o C h a n g e A s p e c t = " 1 "   n o G r p = " 1 "   n o R o t = " 1 " / > < / p : c N v S p P r > < p : n v P r > < p : p h   i d x = " 2 "   t y p e = " s l d I m g " / > < / p : n v P r > < / p : n v S p P r > < p : s p P r > < a : x f r m > < a : o f f   x = " 6 8 5 8 0 0 "   y = " 1 1 4 3 0 0 0 " / > < a : e x t   c x = " 5 4 8 6 4 0 0 "   c y = " 3 0 8 6 1 0 0 " / > < / a : x f r m > < a : p r s t G e o m   p r s t = " r e c t " > < a : a v L s t / > < / a : p r s t G e o m > < a : n o F i l l / > < a : l n   w = " 1 2 7 0 0 " > < a : s o l i d F i l l > < a : p r s t C l r   v a l = " b l a c k " / > < / a : s o l i d F i l l > < / a : l n > < / p : s p P r > < p : t x B o d y > < a : b o d y P r   a n c h o r = " c t r "   b I n s = " 4 5 7 2 0 "   l I n s = " 9 1 4 4 0 "   r I n s = " 9 1 4 4 0 "   r t l C o l = " 0 "   t I n s = " 4 5 7 2 0 "   v e r t = " h o r z " / > < a : l s t S t y l e / > < a : p > < a : e n d P a r a R P r   l a n g = " e n - U S " / > < / a : p > < / p : t x B o d y > < / p : s p > < p : s p > < p : n v S p P r > < p : c N v P r   i d = " 5 "   n a m e = " N o t e s   P l a c e h o l d e r   4 " / > < p : c N v S p P r > < a : s p L o c k s   n o G r p = " 1 " / > < / p : c N v S p P r > < p : n v P r > < p : p h   i d x = " 3 "   s z = " q u a r t e r "   t y p e = " b o d y " / > < / p : n v P r > < / p : n v S p P r > < p : s p P r > < a : x f r m > < a : o f f   x = " 6 8 5 8 0 0 "   y = " 4 4 0 0 5 5 0 " / > < a : e x t   c x = " 5 4 8 6 4 0 0 "   c y = " 3 6 0 0 4 5 0 " / > < / a : x f r m > < a : p r s t G e o m   p r s t = " r e c t " > < a : a v L s t / > < / a : p r s t G e o m > < / p : s p P r > < p : t x B o d y > < a : b o d y P r   b I n s = " 4 5 7 2 0 "   l I n s = " 9 1 4 4 0 "   r I n s = " 9 1 4 4 0 "   r t l C o l = " 0 "   t I n s = " 4 5 7 2 0 "   v e r t = " h o r z " / > < a : l s t S t y l e / > < a : p > < a : p P r   l v l = " 0 " / > < a : r > < a : r P r   l a n g = " e n - U S "   s m t C l e a n = " 0 " / > < a : t > C l i c k   t o   e d i t   M a s t e r   t e x t   s t y l e s < / a : t > < / a : r > < / a : p > < a : p > < a : p P r   l v l = " 1 " / > < a : r > < a : r P r   l a n g = " e n - U S "   s m t C l e a n = " 0 " / > < a : t > S e c o n d   l e v e l < / a : t > < / a : r > < / a : p > < a : p > < a : p P r   l v l = " 2 " / > < a : r > < a : r P r   l a n g = " e n - U S "   s m t C l e a n = " 0 " / > < a : t > T h i r d   l e v e l < / a : t > < / a : r > < / a : p > < a : p > < a : p P r   l v l = " 3 " / > < a : r > < a : r P r   l a n g = " e n - U S "   s m t C l e a n = " 0 " / > < a : t > F o u r t h   l e v e l < / a : t > < / a : r > < / a : p > < a : p > < a : p P r   l v l = " 4 " / > < a : r > < a : r P r   l a n g = " e n - U S "   s m t C l e a n = " 0 " / > < a : t > F i f t h   l e v e l < / a : t > < / a : r > < a : e n d P a r a R P r   l a n g = " e n - U S " / > < / a : p > < / p : t x B o d y > < / p : s p > < p : s p > < p : n v S p P r > < p : c N v P r   i d = " 6 "   n a m e = " F o o t e r   P l a c e h o l d e r   5 " / > < p : c N v S p P r > < a : s p L o c k s   n o G r p = " 1 " / > < / p : c N v S p P r > < p : n v P r > < p : p h   i d x = " 4 "   s z = " q u a r t e r "   t y p e = " f t r " / > < / p : n v P r > < / p : n v S p P r > < p : s p P r > < a : x f r m > < a : o f f   x = " 0 "   y = " 8 6 8 5 2 1 3 " / > < a : e x t   c x = " 2 9 7 1 8 0 0 "   c y = " 4 5 8 7 8 7 " / > < / a : x f r m > < a : p r s t G e o m   p r s t = " r e c t " > < a : a v L s t / > < / a : p r s t G e o m > < / p : s p P r > < p : t x B o d y > < a : b o d y P r   a n c h o r = " b "   b I n s = " 4 5 7 2 0 "   l I n s = " 9 1 4 4 0 "   r I n s = " 9 1 4 4 0 "   r t l C o l = " 0 "   t I n s = " 4 5 7 2 0 "   v e r t = " h o r z " / > < a : l s t S t y l e > < a : l v l 1 p P r   a l g n = " l " > < a : d e f R P r   s z = " 1 2 0 0 " / > < / a : l v l 1 p P r > < / a : l s t S t y l e > < a : p > < a : e n d P a r a R P r   l a n g = " e n - U S " / > < / a : p > < / p : t x B o d y > < / p : s p > < p : s p > < p : n v S p P r > < p : c N v P r   i d = " 7 "   n a m e = " S l i d e   N u m b e r   P l a c e h o l d e r   6 " / > < p : c N v S p P r > < a : s p L o c k s   n o G r p = " 1 " / > < / p : c N v S p P r > < p : n v P r > < p : p h   i d x = " 5 "   s z = " q u a r t e r "   t y p e = " s l d N u m " / > < / p : n v P r > < / p : n v S p P r > < p : s p P r > < a : x f r m > < a : o f f   x = " 3 8 8 4 6 1 3 "   y = " 8 6 8 5 2 1 3 " / > < a : e x t   c x = " 2 9 7 1 8 0 0 "   c y = " 4 5 8 7 8 7 " / > < / a : x f r m > < a : p r s t G e o m   p r s t = " r e c t " > < a : a v L s t / > < / a : p r s t G e o m > < / p : s p P r > < p : t x B o d y > < a : b o d y P r   a n c h o r = " b "   b I n s = " 4 5 7 2 0 "   l I n s = " 9 1 4 4 0 "   r I n s = " 9 1 4 4 0 "   r t l C o l = " 0 "   t I n s = " 4 5 7 2 0 "   v e r t = " h o r z " / > < a : l s t S t y l e > < a : l v l 1 p P r   a l g n = " r " > < a : d e f R P r   s z = " 1 2 0 0 " / > < / a : l v l 1 p P r > < / a : l s t S t y l e > < a : p > < a : f l d   i d = " { 6 9 3 2 7 0 4 2 - 6 B 6 1 - B 1 4 8 - 8 4 8 5 - 8 B B B F A A 1 3 D 2 4 } "   t y p e = " s l i d e n u m " > < a : r P r   l a n g = " e n - U S "   s m t C l e a n = " 0 " / > < a : t > 9 # : < / a : t > < / a : f l d > < a : e n d P a r a R P r   l a n g = " e n - U S " / > < / a : p > < / p : t x B o d y > < / p : s p > < / p : s p T r e e > < p : e x t L s t > < p : e x t   u r i = " { B B 9 6 2 C 8 B - B 1 4 F - 4 D 9 7 - A F 6 5 - F 5 3 4 4 C B 8 A C 3 E } " > < p 1 4 : c r e a t i o n I d   x m l n s : p 1 4 = " h t t p : / / s c h e m a s . m i c r o s o f t . c o m / o f f i c e / p o w e r p o i n t / 2 0 1 0 / m a i n "   v a l = " 1 0 8 0 3 2 1 1 3 8 " / > < / p : e x t > < / p : e x t L s t > < / p : c S l d > < p : c l r M a p   a c c e n t 1 = " a c c e n t 1 "   a c c e n t 2 = " a c c e n t 2 "   a c c e n t 3 = " a c c e n t 3 "   a c c e n t 4 = " a c c e n t 4 "   a c c e n t 5 = " a c c e n t 5 "   a c c e n t 6 = " a c c e n t 6 "   b g 1 = " l t 1 "   b g 2 = " l t 2 "   f o l H l i n k = " f o l H l i n k "   h l i n k = " h l i n k "   t x 1 = " d k 1 "   t x 2 = " d k 2 " / > < p : n o t e s S t y l e > < a : l v l 1 p P r   a l g n = " l "   d e f T a b S z = " 9 1 4 4 0 0 "   e a L n B r k = " 1 "   h a n g i n g P u n c t = " 1 "   l a t i n L n B r k = " 0 "   m a r L = " 0 "   r t l = " 0 " > < a : d e f R P r   k e r n = " 1 2 0 0 "   s z = " 1 2 0 0 " > < a : s o l i d F i l l > < a : s c h e m e C l r   v a l = " t x 1 " / > < / a : s o l i d F i l l > < a : l a t i n   t y p e f a c e = " + m n - l t " / > < a : e a   t y p e f a c e = " + m n - e a " / > < a : c s   t y p e f a c e = " + m n - c s " / > < / a : d e f R P r > < / a : l v l 1 p P r > < a : l v l 2 p P r   a l g n = " l "   d e f T a b S z = " 9 1 4 4 0 0 "   e a L n B r k = " 1 "   h a n g i n g P u n c t = " 1 "   l a t i n L n B r k = " 0 "   m a r L = " 4 5 7 2 0 0 "   r t l = " 0 " > < a : d e f R P r   k e r n = " 1 2 0 0 "   s z = " 1 2 0 0 " > < a : s o l i d F i l l > < a : s c h e m e C l r   v a l = " t x 1 " / > < / a : s o l i d F i l l > < a : l a t i n   t y p e f a c e = " + m n - l t " / > < a : e a   t y p e f a c e = " + m n - e a " / > < a : c s   t y p e f a c e = " + m n - c s " / > < / a : d e f R P r > < / a : l v l 2 p P r > < a : l v l 3 p P r   a l g n = " l "   d e f T a b S z = " 9 1 4 4 0 0 "   e a L n B r k = " 1 "   h a n g i n g P u n c t = " 1 "   l a t i n L n B r k = " 0 "   m a r L = " 9 1 4 4 0 0 "   r t l = " 0 " > < a : d e f R P r   k e r n = " 1 2 0 0 "   s z = " 1 2 0 0 " > < a : s o l i d F i l l > < a : s c h e m e C l r   v a l = " t x 1 " / > < / a : s o l i d F i l l > < a : l a t i n   t y p e f a c e = " + m n - l t " / > < a : e a   t y p e f a c e = " + m n - e a " / > < a : c s   t y p e f a c e = " + m n - c s " / > < / a : d e f R P r > < / a : l v l 3 p P r > < a : l v l 4 p P r   a l g n = " l "   d e f T a b S z = " 9 1 4 4 0 0 "   e a L n B r k = " 1 "   h a n g i n g P u n c t = " 1 "   l a t i n L n B r k = " 0 "   m a r L = " 1 3 7 1 6 0 0 "   r t l = " 0 " > < a : d e f R P r   k e r n = " 1 2 0 0 "   s z = " 1 2 0 0 " > < a : s o l i d F i l l > < a : s c h e m e C l r   v a l = " t x 1 " / > < / a : s o l i d F i l l > < a : l a t i n   t y p e f a c e = " + m n - l t " / > < a : e a   t y p e f a c e = " + m n - e a " / > < a : c s   t y p e f a c e = " + m n - c s " / > < / a : d e f R P r > < / a : l v l 4 p P r > < a : l v l 5 p P r   a l g n = " l "   d e f T a b S z = " 9 1 4 4 0 0 "   e a L n B r k = " 1 "   h a n g i n g P u n c t = " 1 "   l a t i n L n B r k = " 0 "   m a r L = " 1 8 2 8 8 0 0 "   r t l = " 0 " > < a : d e f R P r   k e r n = " 1 2 0 0 "   s z = " 1 2 0 0 " > < a : s o l i d F i l l > < a : s c h e m e C l r   v a l = " t x 1 " / > < / a : s o l i d F i l l > < a : l a t i n   t y p e f a c e = " + m n - l t " / > < a : e a   t y p e f a c e = " + m n - e a " / > < a : c s   t y p e f a c e = " + m n - c s " / > < / a : d e f R P r > < / a : l v l 5 p P r > < a : l v l 6 p P r   a l g n = " l "   d e f T a b S z = " 9 1 4 4 0 0 "   e a L n B r k = " 1 "   h a n g i n g P u n c t = " 1 "   l a t i n L n B r k = " 0 "   m a r L = " 2 2 8 6 0 0 0 "   r t l = " 0 " > < a : d e f R P r   k e r n = " 1 2 0 0 "   s z = " 1 2 0 0 " > < a : s o l i d F i l l > < a : s c h e m e C l r   v a l = " t x 1 " / > < / a : s o l i d F i l l > < a : l a t i n   t y p e f a c e = " + m n - l t " / > < a : e a   t y p e f a c e = " + m n - e a " / > < a : c s   t y p e f a c e = " + m n - c s " / > < / a : d e f R P r > < / a : l v l 6 p P r > < a : l v l 7 p P r   a l g n = " l "   d e f T a b S z = " 9 1 4 4 0 0 "   e a L n B r k = " 1 "   h a n g i n g P u n c t = " 1 "   l a t i n L n B r k = " 0 "   m a r L = " 2 7 4 3 2 0 0 "   r t l = " 0 " > < a : d e f R P r   k e r n = " 1 2 0 0 "   s z = " 1 2 0 0 " > < a : s o l i d F i l l > < a : s c h e m e C l r   v a l = " t x 1 " / > < / a : s o l i d F i l l > < a : l a t i n   t y p e f a c e = " + m n - l t " / > < a : e a   t y p e f a c e = " + m n - e a " / > < a : c s   t y p e f a c e = " + m n - c s " / > < / a : d e f R P r > < / a : l v l 7 p P r > < a : l v l 8 p P r   a l g n = " l "   d e f T a b S z = " 9 1 4 4 0 0 "   e a L n B r k = " 1 "   h a n g i n g P u n c t = " 1 "   l a t i n L n B r k = " 0 "   m a r L = " 3 2 0 0 4 0 0 "   r t l = " 0 " > < a : d e f R P r   k e r n = " 1 2 0 0 "   s z = " 1 2 0 0 " > < a : s o l i d F i l l > < a : s c h e m e C l r   v a l = " t x 1 " / > < / a : s o l i d F i l l > < a : l a t i n   t y p e f a c e = " + m n - l t " / > < a : e a   t y p e f a c e = " + m n - e a " / > < a : c s   t y p e f a c e = " + m n - c s " / > < / a : d e f R P r > < / a : l v l 8 p P r > < a : l v l 9 p P r   a l g n = " l "   d e f T a b S z = " 9 1 4 4 0 0 "   e a L n B r k = " 1 "   h a n g i n g P u n c t = " 1 "   l a t i n L n B r k = " 0 "   m a r L = " 3 6 5 7 6 0 0 "   r t l = " 0 " > < a : d e f R P r   k e r n = " 1 2 0 0 "   s z = " 1 2 0 0 " > < a : s o l i d F i l l > < a : s c h e m e C l r   v a l = " t x 1 " / > < / a : s o l i d F i l l > < a : l a t i n   t y p e f a c e = " + m n - l t " / > < a : e a   t y p e f a c e = " + m n - e a " / > < a : c s   t y p e f a c e = " + m n - c s " / > < / a : d e f R P r > < / a : l v l 9 p P r > < / p : n o t e s S t y l e > < / p : n o t e s M a s t e r > < ! - -   $ I d $   - - >
</file>

<file path=ppt/slideLayouts/_rels/slideLayout1.xml.rels>&#65533;&#65533; < ? x m l   v e r s i o n = " 1 . 0 "   e n c o d i n g = " U T F - 1 6 " ? > < R e l a t i o n s h i p s   x m l n s = " h t t p : / / s c h e m a s . o p e n x m l f o r m a t s . o r g / p a c k a g e / 2 0 0 6 / r e l a t i o n s h i p s " > < R e l a t i o n s h i p   I d = " r I d 2 "   T a r g e t = " . . / m e d i a / i m a g e 8 1 . p n g "   T y p e = " h t t p : / / s c h e m a s . o p e n x m l f o r m a t s . o r g / o f f i c e D o c u m e n t / 2 0 0 6 / r e l a t i o n s h i p s / i m a g e " / > < R e l a t i o n s h i p   I d = " r I d 3 "   T a r g e t = " . . / m e d i a / i m a g e 1 0 5 . p n g "   T y p e = " h t t p : / / s c h e m a s . o p e n x m l f o r m a t s . o r g / o f f i c e D o c u m e n t / 2 0 0 6 / r e l a t i o n s h i p s / i m a g e " / > < R e l a t i o n s h i p   I d = " r I d 1 "   T a r g e t = " . . / s l i d e M a s t e r s / s l i d e M a s t e r 1 . x m l "   T y p e = " h t t p : / / s c h e m a s . o p e n x m l f o r m a t s . o r g / o f f i c e D o c u m e n t / 2 0 0 6 / r e l a t i o n s h i p s / s l i d e M a s t e r " / > < / R e l a t i o n s h i p s >
</file>

<file path=ppt/slideLayouts/_rels/slideLayout10.xml.rels>&#65533;&#65533; < ? x m l   v e r s i o n = " 1 . 0 "   e n c o d i n g = " U T F - 1 6 " ? > < R e l a t i o n s h i p s   x m l n s = " h t t p : / / s c h e m a s . o p e n x m l f o r m a t s . o r g / p a c k a g e / 2 0 0 6 / r e l a t i o n s h i p s " > < R e l a t i o n s h i p   I d = " r I d 1 "   T a r g e t = " . . / s l i d e M a s t e r s / s l i d e M a s t e r 1 . x m l "   T y p e = " h t t p : / / s c h e m a s . o p e n x m l f o r m a t s . o r g / o f f i c e D o c u m e n t / 2 0 0 6 / r e l a t i o n s h i p s / s l i d e M a s t e r " / > < / R e l a t i o n s h i p s >
</file>

<file path=ppt/slideLayouts/_rels/slideLayout11.xml.rels>&#65533;&#65533; < ? x m l   v e r s i o n = " 1 . 0 "   e n c o d i n g = " U T F - 1 6 " ? > < R e l a t i o n s h i p s   x m l n s = " h t t p : / / s c h e m a s . o p e n x m l f o r m a t s . o r g / p a c k a g e / 2 0 0 6 / r e l a t i o n s h i p s " > < R e l a t i o n s h i p   I d = " r I d 1 "   T a r g e t = " . . / s l i d e M a s t e r s / s l i d e M a s t e r 1 . x m l "   T y p e = " h t t p : / / s c h e m a s . o p e n x m l f o r m a t s . o r g / o f f i c e D o c u m e n t / 2 0 0 6 / r e l a t i o n s h i p s / s l i d e M a s t e r " / > < / R e l a t i o n s h i p s >
</file>

<file path=ppt/slideLayouts/_rels/slideLayout12.xml.rels>&#65533;&#65533; < ? x m l   v e r s i o n = " 1 . 0 "   e n c o d i n g = " U T F - 1 6 " ? > < R e l a t i o n s h i p s   x m l n s = " h t t p : / / s c h e m a s . o p e n x m l f o r m a t s . o r g / p a c k a g e / 2 0 0 6 / r e l a t i o n s h i p s " > < R e l a t i o n s h i p   I d = " r I d 1 "   T a r g e t = " . . / s l i d e M a s t e r s / s l i d e M a s t e r 1 . x m l "   T y p e = " h t t p : / / s c h e m a s . o p e n x m l f o r m a t s . o r g / o f f i c e D o c u m e n t / 2 0 0 6 / r e l a t i o n s h i p s / s l i d e M a s t e r " / > < / R e l a t i o n s h i p s >
</file>

<file path=ppt/slideLayouts/_rels/slideLayout13.xml.rels>&#65533;&#65533; < ? x m l   v e r s i o n = " 1 . 0 "   e n c o d i n g = " U T F - 1 6 " ? > < R e l a t i o n s h i p s   x m l n s = " h t t p : / / s c h e m a s . o p e n x m l f o r m a t s . o r g / p a c k a g e / 2 0 0 6 / r e l a t i o n s h i p s " > < R e l a t i o n s h i p   I d = " r I d 1 "   T a r g e t = " . . / s l i d e M a s t e r s / s l i d e M a s t e r 1 . x m l "   T y p e = " h t t p : / / s c h e m a s . o p e n x m l f o r m a t s . o r g / o f f i c e D o c u m e n t / 2 0 0 6 / r e l a t i o n s h i p s / s l i d e M a s t e r " / > < / R e l a t i o n s h i p s >
</file>

<file path=ppt/slideLayouts/_rels/slideLayout14.xml.rels>&#65533;&#65533; < ? x m l   v e r s i o n = " 1 . 0 "   e n c o d i n g = " U T F - 1 6 " ? > < R e l a t i o n s h i p s   x m l n s = " h t t p : / / s c h e m a s . o p e n x m l f o r m a t s . o r g / p a c k a g e / 2 0 0 6 / r e l a t i o n s h i p s " > < R e l a t i o n s h i p   I d = " r I d 1 "   T a r g e t = " . . / s l i d e M a s t e r s / s l i d e M a s t e r 1 . x m l "   T y p e = " h t t p : / / s c h e m a s . o p e n x m l f o r m a t s . o r g / o f f i c e D o c u m e n t / 2 0 0 6 / r e l a t i o n s h i p s / s l i d e M a s t e r " / > < / R e l a t i o n s h i p s >
</file>

<file path=ppt/slideLayouts/_rels/slideLayout15.xml.rels>&#65533;&#65533; < ? x m l   v e r s i o n = " 1 . 0 "   e n c o d i n g = " U T F - 1 6 " ? > < R e l a t i o n s h i p s   x m l n s = " h t t p : / / s c h e m a s . o p e n x m l f o r m a t s . o r g / p a c k a g e / 2 0 0 6 / r e l a t i o n s h i p s " > < R e l a t i o n s h i p   I d = " r I d 1 "   T a r g e t = " . . / s l i d e M a s t e r s / s l i d e M a s t e r 1 . x m l "   T y p e = " h t t p : / / s c h e m a s . o p e n x m l f o r m a t s . o r g / o f f i c e D o c u m e n t / 2 0 0 6 / r e l a t i o n s h i p s / s l i d e M a s t e r " / > < / R e l a t i o n s h i p s >
</file>

<file path=ppt/slideLayouts/_rels/slideLayout16.xml.rels>&#65533;&#65533; < ? x m l   v e r s i o n = " 1 . 0 "   e n c o d i n g = " U T F - 1 6 " ? > < R e l a t i o n s h i p s   x m l n s = " h t t p : / / s c h e m a s . o p e n x m l f o r m a t s . o r g / p a c k a g e / 2 0 0 6 / r e l a t i o n s h i p s " > < R e l a t i o n s h i p   I d = " r I d 1 "   T a r g e t = " . . / s l i d e M a s t e r s / s l i d e M a s t e r 1 . x m l "   T y p e = " h t t p : / / s c h e m a s . o p e n x m l f o r m a t s . o r g / o f f i c e D o c u m e n t / 2 0 0 6 / r e l a t i o n s h i p s / s l i d e M a s t e r " / > < / R e l a t i o n s h i p s >
</file>

<file path=ppt/slideLayouts/_rels/slideLayout17.xml.rels>&#65533;&#65533; < ? x m l   v e r s i o n = " 1 . 0 "   e n c o d i n g = " U T F - 1 6 " ? > < R e l a t i o n s h i p s   x m l n s = " h t t p : / / s c h e m a s . o p e n x m l f o r m a t s . o r g / p a c k a g e / 2 0 0 6 / r e l a t i o n s h i p s " > < R e l a t i o n s h i p   I d = " r I d 1 "   T a r g e t = " . . / s l i d e M a s t e r s / s l i d e M a s t e r 1 . x m l "   T y p e = " h t t p : / / s c h e m a s . o p e n x m l f o r m a t s . o r g / o f f i c e D o c u m e n t / 2 0 0 6 / r e l a t i o n s h i p s / s l i d e M a s t e r " / > < / R e l a t i o n s h i p s >
</file>

<file path=ppt/slideLayouts/_rels/slideLayout2.xml.rels>&#65533;&#65533; < ? x m l   v e r s i o n = " 1 . 0 "   e n c o d i n g = " U T F - 1 6 " ? > < R e l a t i o n s h i p s   x m l n s = " h t t p : / / s c h e m a s . o p e n x m l f o r m a t s . o r g / p a c k a g e / 2 0 0 6 / r e l a t i o n s h i p s " > < R e l a t i o n s h i p   I d = " r I d 2 "   T a r g e t = " . . / m e d i a / i m a g e 7 2 . p n g "   T y p e = " h t t p : / / s c h e m a s . o p e n x m l f o r m a t s . o r g / o f f i c e D o c u m e n t / 2 0 0 6 / r e l a t i o n s h i p s / i m a g e " / > < R e l a t i o n s h i p   I d = " r I d 3 "   T a r g e t = " . . / m e d i a / i m a g e 8 2 . p n g "   T y p e = " h t t p : / / s c h e m a s . o p e n x m l f o r m a t s . o r g / o f f i c e D o c u m e n t / 2 0 0 6 / r e l a t i o n s h i p s / i m a g e " / > < R e l a t i o n s h i p   I d = " r I d 1 "   T a r g e t = " . . / s l i d e M a s t e r s / s l i d e M a s t e r 1 . x m l "   T y p e = " h t t p : / / s c h e m a s . o p e n x m l f o r m a t s . o r g / o f f i c e D o c u m e n t / 2 0 0 6 / r e l a t i o n s h i p s / s l i d e M a s t e r " / > < / R e l a t i o n s h i p s >
</file>

<file path=ppt/slideLayouts/_rels/slideLayout3.xml.rels>&#65533;&#65533; < ? x m l   v e r s i o n = " 1 . 0 "   e n c o d i n g = " U T F - 1 6 " ? > < R e l a t i o n s h i p s   x m l n s = " h t t p : / / s c h e m a s . o p e n x m l f o r m a t s . o r g / p a c k a g e / 2 0 0 6 / r e l a t i o n s h i p s " > < R e l a t i o n s h i p   I d = " r I d 2 "   T a r g e t = " . . / m e d i a / i m a g e 7 4 . p n g "   T y p e = " h t t p : / / s c h e m a s . o p e n x m l f o r m a t s . o r g / o f f i c e D o c u m e n t / 2 0 0 6 / r e l a t i o n s h i p s / i m a g e " / > < R e l a t i o n s h i p   I d = " r I d 3 "   T a r g e t = " . . / m e d i a / i m a g e 8 3 . p n g "   T y p e = " h t t p : / / s c h e m a s . o p e n x m l f o r m a t s . o r g / o f f i c e D o c u m e n t / 2 0 0 6 / r e l a t i o n s h i p s / i m a g e " / > < R e l a t i o n s h i p   I d = " r I d 1 "   T a r g e t = " . . / s l i d e M a s t e r s / s l i d e M a s t e r 1 . x m l "   T y p e = " h t t p : / / s c h e m a s . o p e n x m l f o r m a t s . o r g / o f f i c e D o c u m e n t / 2 0 0 6 / r e l a t i o n s h i p s / s l i d e M a s t e r " / > < / R e l a t i o n s h i p s >
</file>

<file path=ppt/slideLayouts/_rels/slideLayout4.xml.rels>&#65533;&#65533; < ? x m l   v e r s i o n = " 1 . 0 "   e n c o d i n g = " U T F - 1 6 " ? > < R e l a t i o n s h i p s   x m l n s = " h t t p : / / s c h e m a s . o p e n x m l f o r m a t s . o r g / p a c k a g e / 2 0 0 6 / r e l a t i o n s h i p s " > < R e l a t i o n s h i p   I d = " r I d 2 "   T a r g e t = " . . / m e d i a / i m a g e 7 3 . p n g "   T y p e = " h t t p : / / s c h e m a s . o p e n x m l f o r m a t s . o r g / o f f i c e D o c u m e n t / 2 0 0 6 / r e l a t i o n s h i p s / i m a g e " / > < R e l a t i o n s h i p   I d = " r I d 3 "   T a r g e t = " . . / m e d i a / i m a g e 7 9 . p n g "   T y p e = " h t t p : / / s c h e m a s . o p e n x m l f o r m a t s . o r g / o f f i c e D o c u m e n t / 2 0 0 6 / r e l a t i o n s h i p s / i m a g e " / > < R e l a t i o n s h i p   I d = " r I d 4 "   T a r g e t = " . . / m e d i a / i m a g e 8 4 . p n g "   T y p e = " h t t p : / / s c h e m a s . o p e n x m l f o r m a t s . o r g / o f f i c e D o c u m e n t / 2 0 0 6 / r e l a t i o n s h i p s / i m a g e " / > < R e l a t i o n s h i p   I d = " r I d 1 "   T a r g e t = " . . / s l i d e M a s t e r s / s l i d e M a s t e r 1 . x m l "   T y p e = " h t t p : / / s c h e m a s . o p e n x m l f o r m a t s . o r g / o f f i c e D o c u m e n t / 2 0 0 6 / r e l a t i o n s h i p s / s l i d e M a s t e r " / > < / R e l a t i o n s h i p s >
</file>

<file path=ppt/slideLayouts/_rels/slideLayout5.xml.rels>&#65533;&#65533; < ? x m l   v e r s i o n = " 1 . 0 "   e n c o d i n g = " U T F - 1 6 " ? > < R e l a t i o n s h i p s   x m l n s = " h t t p : / / s c h e m a s . o p e n x m l f o r m a t s . o r g / p a c k a g e / 2 0 0 6 / r e l a t i o n s h i p s " > < R e l a t i o n s h i p   I d = " r I d 2 "   T a r g e t = " . . / m e d i a / i m a g e 7 5 . p n g "   T y p e = " h t t p : / / s c h e m a s . o p e n x m l f o r m a t s . o r g / o f f i c e D o c u m e n t / 2 0 0 6 / r e l a t i o n s h i p s / i m a g e " / > < R e l a t i o n s h i p   I d = " r I d 3 "   T a r g e t = " . . / m e d i a / i m a g e 8 0 . p n g "   T y p e = " h t t p : / / s c h e m a s . o p e n x m l f o r m a t s . o r g / o f f i c e D o c u m e n t / 2 0 0 6 / r e l a t i o n s h i p s / i m a g e " / > < R e l a t i o n s h i p   I d = " r I d 4 "   T a r g e t = " . . / m e d i a / i m a g e 8 7 . p n g "   T y p e = " h t t p : / / s c h e m a s . o p e n x m l f o r m a t s . o r g / o f f i c e D o c u m e n t / 2 0 0 6 / r e l a t i o n s h i p s / i m a g e " / > < R e l a t i o n s h i p   I d = " r I d 1 "   T a r g e t = " . . / s l i d e M a s t e r s / s l i d e M a s t e r 1 . x m l "   T y p e = " h t t p : / / s c h e m a s . o p e n x m l f o r m a t s . o r g / o f f i c e D o c u m e n t / 2 0 0 6 / r e l a t i o n s h i p s / s l i d e M a s t e r " / > < / R e l a t i o n s h i p s >
</file>

<file path=ppt/slideLayouts/_rels/slideLayout6.xml.rels>&#65533;&#65533; < ? x m l   v e r s i o n = " 1 . 0 "   e n c o d i n g = " U T F - 1 6 " ? > < R e l a t i o n s h i p s   x m l n s = " h t t p : / / s c h e m a s . o p e n x m l f o r m a t s . o r g / p a c k a g e / 2 0 0 6 / r e l a t i o n s h i p s " > < R e l a t i o n s h i p   I d = " r I d 2 "   T a r g e t = " . . / m e d i a / i m a g e 7 6 . p n g "   T y p e = " h t t p : / / s c h e m a s . o p e n x m l f o r m a t s . o r g / o f f i c e D o c u m e n t / 2 0 0 6 / r e l a t i o n s h i p s / i m a g e " / > < R e l a t i o n s h i p   I d = " r I d 3 "   T a r g e t = " . . / m e d i a / i m a g e 7 7 . p n g "   T y p e = " h t t p : / / s c h e m a s . o p e n x m l f o r m a t s . o r g / o f f i c e D o c u m e n t / 2 0 0 6 / r e l a t i o n s h i p s / i m a g e " / > < R e l a t i o n s h i p   I d = " r I d 1 "   T a r g e t = " . . / s l i d e M a s t e r s / s l i d e M a s t e r 1 . x m l "   T y p e = " h t t p : / / s c h e m a s . o p e n x m l f o r m a t s . o r g / o f f i c e D o c u m e n t / 2 0 0 6 / r e l a t i o n s h i p s / s l i d e M a s t e r " / > < / R e l a t i o n s h i p s >
</file>

<file path=ppt/slideLayouts/_rels/slideLayout7.xml.rels>&#65533;&#65533; < ? x m l   v e r s i o n = " 1 . 0 "   e n c o d i n g = " U T F - 1 6 " ? > < R e l a t i o n s h i p s   x m l n s = " h t t p : / / s c h e m a s . o p e n x m l f o r m a t s . o r g / p a c k a g e / 2 0 0 6 / r e l a t i o n s h i p s " > < R e l a t i o n s h i p   I d = " r I d 2 "   T a r g e t = " . . / m e d i a / i m a g e 8 5 . p n g "   T y p e = " h t t p : / / s c h e m a s . o p e n x m l f o r m a t s . o r g / o f f i c e D o c u m e n t / 2 0 0 6 / r e l a t i o n s h i p s / i m a g e " / > < R e l a t i o n s h i p   I d = " r I d 3 "   T a r g e t = " . . / m e d i a / i m a g e 8 6 . p n g "   T y p e = " h t t p : / / s c h e m a s . o p e n x m l f o r m a t s . o r g / o f f i c e D o c u m e n t / 2 0 0 6 / r e l a t i o n s h i p s / i m a g e " / > < R e l a t i o n s h i p   I d = " r I d 1 "   T a r g e t = " . . / s l i d e M a s t e r s / s l i d e M a s t e r 1 . x m l "   T y p e = " h t t p : / / s c h e m a s . o p e n x m l f o r m a t s . o r g / o f f i c e D o c u m e n t / 2 0 0 6 / r e l a t i o n s h i p s / s l i d e M a s t e r " / > < / R e l a t i o n s h i p s >
</file>

<file path=ppt/slideLayouts/_rels/slideLayout8.xml.rels>&#65533;&#65533; < ? x m l   v e r s i o n = " 1 . 0 "   e n c o d i n g = " U T F - 1 6 " ? > < R e l a t i o n s h i p s   x m l n s = " h t t p : / / s c h e m a s . o p e n x m l f o r m a t s . o r g / p a c k a g e / 2 0 0 6 / r e l a t i o n s h i p s " > < R e l a t i o n s h i p   I d = " r I d 2 "   T a r g e t = " . . / m e d i a / i m a g e 9 7 . j p g "   T y p e = " h t t p : / / s c h e m a s . o p e n x m l f o r m a t s . o r g / o f f i c e D o c u m e n t / 2 0 0 6 / r e l a t i o n s h i p s / i m a g e " / > < R e l a t i o n s h i p   I d = " r I d 3 "   T a r g e t = " . . / m e d i a / i m a g e 9 3 . p n g "   T y p e = " h t t p : / / s c h e m a s . o p e n x m l f o r m a t s . o r g / o f f i c e D o c u m e n t / 2 0 0 6 / r e l a t i o n s h i p s / i m a g e " / > < R e l a t i o n s h i p   I d = " r I d 4 "   T a r g e t = " . . / m e d i a / i m a g e 9 4 . p n g "   T y p e = " h t t p : / / s c h e m a s . o p e n x m l f o r m a t s . o r g / o f f i c e D o c u m e n t / 2 0 0 6 / r e l a t i o n s h i p s / i m a g e " / > < R e l a t i o n s h i p   I d = " r I d 5 "   T a r g e t = " . . / m e d i a / i m a g e 9 5 . p n g "   T y p e = " h t t p : / / s c h e m a s . o p e n x m l f o r m a t s . o r g / o f f i c e D o c u m e n t / 2 0 0 6 / r e l a t i o n s h i p s / i m a g e " / > < R e l a t i o n s h i p   I d = " r I d 6 "   T a r g e t = " . . / m e d i a / i m a g e 9 6 . p n g "   T y p e = " h t t p : / / s c h e m a s . o p e n x m l f o r m a t s . o r g / o f f i c e D o c u m e n t / 2 0 0 6 / r e l a t i o n s h i p s / i m a g e " / > < R e l a t i o n s h i p   I d = " r I d 7 "   T a r g e t = " . . / m e d i a / i m a g e 9 8 . p n g "   T y p e = " h t t p : / / s c h e m a s . o p e n x m l f o r m a t s . o r g / o f f i c e D o c u m e n t / 2 0 0 6 / r e l a t i o n s h i p s / i m a g e " / > < R e l a t i o n s h i p   I d = " r I d 8 "   T a r g e t = " . . / m e d i a / i m a g e 9 9 . p n g "   T y p e = " h t t p : / / s c h e m a s . o p e n x m l f o r m a t s . o r g / o f f i c e D o c u m e n t / 2 0 0 6 / r e l a t i o n s h i p s / i m a g e " / > < R e l a t i o n s h i p   I d = " r I d 1 "   T a r g e t = " . . / s l i d e M a s t e r s / s l i d e M a s t e r 1 . x m l "   T y p e = " h t t p : / / s c h e m a s . o p e n x m l f o r m a t s . o r g / o f f i c e D o c u m e n t / 2 0 0 6 / r e l a t i o n s h i p s / s l i d e M a s t e r " / > < / R e l a t i o n s h i p s >
</file>

<file path=ppt/slideLayouts/_rels/slideLayout9.xml.rels>&#65533;&#65533; < ? x m l   v e r s i o n = " 1 . 0 "   e n c o d i n g = " U T F - 1 6 " ? > < R e l a t i o n s h i p s   x m l n s = " h t t p : / / s c h e m a s . o p e n x m l f o r m a t s . o r g / p a c k a g e / 2 0 0 6 / r e l a t i o n s h i p s " > < R e l a t i o n s h i p   I d = " r I d 2 "   T a r g e t = " . . / m e d i a / i m a g e 9 0 . p n g "   T y p e = " h t t p : / / s c h e m a s . o p e n x m l f o r m a t s . o r g / o f f i c e D o c u m e n t / 2 0 0 6 / r e l a t i o n s h i p s / i m a g e " / > < R e l a t i o n s h i p   I d = " r I d 3 "   T a r g e t = " . . / m e d i a / i m a g e 8 9 . p n g "   T y p e = " h t t p : / / s c h e m a s . o p e n x m l f o r m a t s . o r g / o f f i c e D o c u m e n t / 2 0 0 6 / r e l a t i o n s h i p s / i m a g e " / > < R e l a t i o n s h i p   I d = " r I d 4 "   T a r g e t = " . . / m e d i a / i m a g e 1 0 0 . p n g "   T y p e = " h t t p : / / s c h e m a s . o p e n x m l f o r m a t s . o r g / o f f i c e D o c u m e n t / 2 0 0 6 / r e l a t i o n s h i p s / i m a g e " / > < R e l a t i o n s h i p   I d = " r I d 1 "   T a r g e t = " . . / s l i d e M a s t e r s / s l i d e M a s t e r 1 . x m l "   T y p e = " h t t p : / / s c h e m a s . o p e n x m l f o r m a t s . o r g / o f f i c e D o c u m e n t / 2 0 0 6 / r e l a t i o n s h i p s / s l i d e M a s t e r " / > < / R e l a t i o n s h i p s >
</file>

<file path=ppt/slideLayouts/slideLayout1.xml>�� < ? x m l   v e r s i o n = " 1 . 0 "   e n c o d i n g = " U T F - 1 6 " ? > < p : s l d L a y o u t   x m l n s : a = " h t t p : / / s c h e m a s . o p e n x m l f o r m a t s . o r g / d r a w i n g m l / 2 0 0 6 / m a i n "   x m l n s : c = " h t t p : / / s c h e m a s . o p e n x m l f o r m a t s . o r g / d r a w i n g m l / 2 0 0 6 / c h a r t "   x m l n s : c s = " h t t p : / / s c h e m a s . m i c r o s o f t . c o m / o f f i c e / d r a w i n g / 2 0 1 2 / c h a r t S t y l e "   x m l n s : n s 1 = " h t t p : / / s c h e m a s . o p e n x m l f o r m a t s . o r g / o f f i c e D o c u m e n t / 2 0 0 6 / e x t e n d e d - p r o p e r t i e s "   x m l n s : p = " h t t p : / / s c h e m a s . o p e n x m l f o r m a t s . o r g / p r e s e n t a t i o n m l / 2 0 0 6 / m a i n "   x m l n s : r = " h t t p : / / s c h e m a s . o p e n x m l f o r m a t s . o r g / o f f i c e D o c u m e n t / 2 0 0 6 / r e l a t i o n s h i p s "   x m l n s : v t = " h t t p : / / s c h e m a s . o p e n x m l f o r m a t s . o r g / o f f i c e D o c u m e n t / 2 0 0 6 / d o c P r o p s V T y p e s "   p r e s e r v e = " 1 "   s h o w M a s t e r S p = " t r u e "   t y p e = " t i t l e " > < p : c S l d   n a m e = " T i t l e   S l i d e " > < p : s p T r e e > < p : n v G r p S p P r > < p : c N v P r   i d = " 1 "   n a m e = " " / > < p : c N v G r p S p P r / > < p : n v P r / > < / p : n v G r p S p P r > < p : g r p S p P r > < a : x f r m > < a : o f f   x = " 0 "   y = " 0 " / > < a : e x t   c x = " 0 "   c y = " 0 " / > < a : c h O f f   x = " 0 "   y = " 0 " / > < a : c h E x t   c x = " 0 "   c y = " 0 " / > < / a : x f r m > < / p : g r p S p P r > < p : s p > < p : n v S p P r > < p : c N v P r   i d = " 2 "   n a m e = " T i t l e   1 " > < a : e x t L s t > < a : e x t   u r i = " { 4 B 3 9 9 2 5 D - 3 E B A - 4 3 B F - A D 0 A - 2 A 8 1 B 8 5 1 0 A E 0 } " > < a 1 6 : c r e a t i o n I d   x m l n s : a 1 6 = " h t t p : / / s c h e m a s . m i c r o s o f t . c o m / o f f i c e / d r a w i n g / 2 0 1 0 / m a i n "   i d = " { 5 3 7 9 F 9 E 5 - 6 0 E 6 - 4 0 2 0 - A E 1 0 - D C 0 7 5 A A B 1 1 4 9 } " / > < / a : e x t > < / a : e x t L s t > < / p : c N v P r > < p : c N v S p P r > < a : s p L o c k s   n o G r p = " t r u e " / > < / p : c N v S p P r > < p : n v P r > < p : p h   t y p e = " t i t l e " / > < / p : n v P r > < / p : n v S p P r > < p : s p P r > < a : x f r m   r o t = " 0 " > < a : o f f   x = " 8 9 4 6 3 3 "   y = " 1 8 2 5 9 5 4 " / > < a : e x t   c x = " 7 3 6 2 4 1 5 "   c y = " 1 1 3 5 0 5 6 " / > < / a : x f r m > < a : p r s t G e o m   p r s t = " r e c t " > < a : a v L s t / > < / a : p r s t G e o m > < / p : s p P r > < p : t x B o d y > < a : b o d y P r   a n c h o r = " b "   r t l C o l = " 0 "   v e r t = " h o r z " / > < a : l s t S t y l e > < a : l v l 1 p P r   a l g n = " c t r "   l v l = " 0 " > < a : l n S p c > < a : s p c P c t   v a l = " 1 0 0 0 0 0 " / > < / a : l n S p c > < a : d e f R P r   b = " 1 "   b a s e l i n e = " 0 "   c a p = " a l l "   d i r t y = " 0 "   i = " 0 "   l a n g = " e n - U S "   s p c = " 1 5 0 "   s z = " 3 6 0 0 " > < a : s o l i d F i l l > < a : s c h e m e C l r   v a l = " t x 2 " / > < / a : s o l i d F i l l > < a : l a t i n   t y p e f a c e = " + m j - l t " / > < / a : d e f R P r > < / a : l v l 1 p P r > < / a : l s t S t y l e > < a : p > < a : p P r / > < a : r > < a : r P r   d i r t y = " 0 "   l a n g = " e n - U S " / > < a : t > C l i c k   t o   e d i t   M a s t e r   t i t l e   s t y l e < / a : t > < / a : r > < a : e n d P a r a R P r   d i r t y = " 0 "   l a n g = " e n - U S " / > < / a : p > < / p : t x B o d y > < / p : s p > < p : s p > < p : n v S p P r > < p : c N v P r   i d = " 3 "   n a m e = " S u b t i t l e   2 " > < a : e x t L s t > < a : e x t   u r i = " { A E F C 9 A 7 5 - 1 D B 1 - 4 5 9 1 - A 1 F A - 7 1 2 6 2 1 4 7 0 0 0 9 } " > < a 1 6 : c r e a t i o n I d   x m l n s : a 1 6 = " h t t p : / / s c h e m a s . m i c r o s o f t . c o m / o f f i c e / d r a w i n g / 2 0 1 0 / m a i n "   i d = " { 7 5 1 2 7 B 4 4 - 2 8 5 A - 4 6 8 2 - A 4 0 6 - 3 3 6 1 E 6 0 2 B 4 E B } " / > < / a : e x t > < / a : e x t L s t > < / p : c N v P r > < p : c N v S p P r > < a : s p L o c k s   n o G r p = " t r u e " / > < / p : c N v S p P r > < p : n v P r > < p : p h   i d x = " 1 "   t y p e = " s u b T i t l e " / > < / p : n v P r > < / p : n v S p P r > < p : s p P r > < a : x f r m   r o t = " 0 " > < a : o f f   x = " 8 9 4 6 3 3 "   y = " 3 0 9 1 4 9 3 " / > < a : e x t   c x = " 7 3 6 2 4 1 5 "   c y = " 4 2 2 8 7 5 " / > < / a : x f r m > < a : p r s t G e o m   p r s t = " r e c t " > < a : a v L s t / > < / a : p r s t G e o m > < / p : s p P r > < p : t x B o d y > < a : b o d y P r   a n c h o r = " t "   l I n s = " 9 1 4 4 0 "   r t l C o l = " 0 "   v e r t = " h o r z " > < a : n o A u t o f i t / > < / a : b o d y P r > < a : l s t S t y l e > < a : l v l 1 p P r   a l g n = " c t r "   i n d e n t = " 0 "   l v l = " 0 "   m a r L = " 0 " > < a : l n S p c > < a : s p c P c t   v a l = " 1 0 0 0 0 0 " / > < / a : l n S p c > < a : s p c B e f > < a : s p c P t s   v a l = " 0 " / > < / a : s p c B e f > < a : b u N o n e / > < a : d e f R P r   b = " 1 "   b a s e l i n e = " 0 "   c a p = " a l l "   d i r t y = " 0 "   i = " 0 "   l a n g = " e n - U S "   s z = " 1 8 0 0 " > < a : s o l i d F i l l > < a : s c h e m e C l r   v a l = " a c c e n t 2 " / > < / a : s o l i d F i l l > < a : l a t i n   t y p e f a c e = " + m n - l t " / > < / a : d e f R P r > < / a : l v l 1 p P r > < a : l v l 2 p P r   a l g n = " c t r "   i n d e n t = " 0 "   l v l = " 1 "   m a r L = " 4 5 7 2 0 0 " > < a : b u N o n e / > < a : d e f R P r   d i r t y = " 0 "   l a n g = " e n - U S " > < a : s o l i d F i l l > < a : s c h e m e C l r   v a l = " t x 1 " > < a : t i n t   v a l = " 7 5 0 0 0 " / > < / a : s c h e m e C l r > < / a : s o l i d F i l l > < a : l a t i n   t y p e f a c e = " + m n - l t " / > < / a : d e f R P r > < / a : l v l 2 p P r > < a : l v l 3 p P r   a l g n = " c t r "   i n d e n t = " 0 "   l v l = " 2 "   m a r L = " 9 1 4 4 0 0 " > < a : b u N o n e / > < a : d e f R P r   d i r t y = " 0 "   l a n g = " e n - U S " > < a : s o l i d F i l l > < a : s c h e m e C l r   v a l = " t x 1 " > < a : t i n t   v a l = " 7 5 0 0 0 " / > < / a : s c h e m e C l r > < / a : s o l i d F i l l > < a : l a t i n   t y p e f a c e = " + m n - l t " / > < / a : d e f R P r > < / a : l v l 3 p P r > < a : l v l 4 p P r   a l g n = " c t r "   i n d e n t = " 0 "   l v l = " 3 "   m a r L = " 1 3 7 1 6 0 0 " > < a : b u N o n e / > < a : d e f R P r   d i r t y = " 0 "   l a n g = " e n - U S " > < a : s o l i d F i l l > < a : s c h e m e C l r   v a l = " t x 1 " > < a : t i n t   v a l = " 7 5 0 0 0 " / > < / a : s c h e m e C l r > < / a : s o l i d F i l l > < a : l a t i n   t y p e f a c e = " + m n - l t " / > < / a : d e f R P r > < / a : l v l 4 p P r > < a : l v l 5 p P r   a l g n = " c t r "   i n d e n t = " 0 "   l v l = " 4 "   m a r L = " 1 8 2 8 8 0 0 " > < a : b u N o n e / > < a : d e f R P r   d i r t y = " 0 "   l a n g = " e n - U S " > < a : s o l i d F i l l > < a : s c h e m e C l r   v a l = " t x 1 " > < a : t i n t   v a l = " 7 5 0 0 0 " / > < / a : s c h e m e C l r > < / a : s o l i d F i l l > < a : l a t i n   t y p e f a c e = " + m n - l t " / > < / a : d e f R P r > < / a : l v l 5 p P r > < a : l v l 6 p P r   a l g n = " c t r "   i n d e n t = " 0 "   l v l = " 5 "   m a r L = " 2 2 8 6 0 0 0 " > < a : b u N o n e / > < a : d e f R P r   d i r t y = " 0 "   l a n g = " e n - U S " > < a : s o l i d F i l l > < a : s c h e m e C l r   v a l = " t x 1 " > < a : t i n t   v a l = " 7 5 0 0 0 " / > < / a : s c h e m e C l r > < / a : s o l i d F i l l > < a : l a t i n   t y p e f a c e = " + m n - l t " / > < / a : d e f R P r > < / a : l v l 6 p P r > < a : l v l 7 p P r   a l g n = " c t r "   i n d e n t = " 0 "   l v l = " 6 "   m a r L = " 2 7 4 3 2 0 0 " > < a : b u N o n e / > < a : d e f R P r   d i r t y = " 0 "   l a n g = " e n - U S " > < a : s o l i d F i l l > < a : s c h e m e C l r   v a l = " t x 1 " > < a : t i n t   v a l = " 7 5 0 0 0 " / > < / a : s c h e m e C l r > < / a : s o l i d F i l l > < a : l a t i n   t y p e f a c e = " + m n - l t " / > < / a : d e f R P r > < / a : l v l 7 p P r > < a : l v l 8 p P r   a l g n = " c t r "   i n d e n t = " 0 "   l v l = " 7 "   m a r L = " 3 2 0 0 4 0 0 " > < a : b u N o n e / > < a : d e f R P r   d i r t y = " 0 "   l a n g = " e n - U S " > < a : s o l i d F i l l > < a : s c h e m e C l r   v a l = " t x 1 " > < a : t i n t   v a l = " 7 5 0 0 0 " / > < / a : s c h e m e C l r > < / a : s o l i d F i l l > < a : l a t i n   t y p e f a c e = " + m n - l t " / > < / a : d e f R P r > < / a : l v l 8 p P r > < a : l v l 9 p P r   a l g n = " c t r "   i n d e n t = " 0 "   l v l = " 8 "   m a r L = " 3 6 5 7 6 0 0 " > < a : b u N o n e / > < a : d e f R P r   d i r t y = " 0 "   l a n g = " e n - U S " > < a : s o l i d F i l l > < a : s c h e m e C l r   v a l = " t x 1 " > < a : t i n t   v a l = " 7 5 0 0 0 " / > < / a : s c h e m e C l r > < / a : s o l i d F i l l > < a : l a t i n   t y p e f a c e = " + m n - l t " / > < / a : d e f R P r > < / a : l v l 9 p P r > < / a : l s t S t y l e > < a : p > < a : p P r / > < a : r > < a : r P r   d i r t y = " 0 "   l a n g = " e n - U S " / > < a : t > C l i c k   t o   e d i t   M a s t e r   s u b t i t l e   s t y l e < / a : t > < / a : r > < a : e n d P a r a R P r   d i r t y = " 0 "   l a n g = " e n - U S " / > < / a : p > < / p : t x B o d y > < / p : s p > < p : s p > < p : n v S p P r > < p : c N v P r   i d = " 4 "   n a m e = " S l i d e   N u m b e r   P l a c e h o l d e r   5 " > < a : e x t L s t > < a : e x t   u r i = " { D 4 F 1 2 E 4 B - 8 D 8 1 - 4 7 C 1 - 9 D 2 9 - 6 D E 2 3 8 2 2 5 D 8 3 } " > < a 1 6 : c r e a t i o n I d   x m l n s : a 1 6 = " h t t p : / / s c h e m a s . m i c r o s o f t . c o m / o f f i c e / d r a w i n g / 2 0 1 0 / m a i n "   i d = " { 5 F D 8 0 9 A 2 - B 5 8 8 - 4 6 D F - A 2 B 8 - 5 9 5 1 E 3 8 0 F 3 3 3 } " / > < / a : e x t > < / a : e x t L s t > < / p : c N v P r > < p : c N v S p P r > < a : s p L o c k s   n o G r p = " t r u e " / > < / p : c N v S p P r > < p : n v P r > < p : p h   i d x = " 1 2 "   s z = " q u a r t e r "   t y p e = " s l d N u m " / > < / p : n v P r > < / p : n v S p P r > < p : s p P r / > < p : t x B o d y > < a : b o d y P r   r t l C o l = " 0 " / > < a : l s t S t y l e > < a : l v l 1 p P r   l v l = " 0 " / > < / a : l s t S t y l e > < a : p > < a : p P r / > < a : r > < a : r P r   d i r t y = " 0 "   l a n g = " e n - U S " / > < a : t > & l t ; # & g t ; < / a : t > < / a : r > < a : e n d P a r a R P r   d i r t y = " 0 "   l a n g = " e n - U S " / > < / a : p > < / p : t x B o d y > < / p : s p > < p : s p > < p : n v S p P r > < p : c N v P r   i d = " 5 "   n a m e = " F o o t e r   P l a c e h o l d e r   4 " > < a : e x t L s t > < a : e x t   u r i = " { 9 7 8 3 E 6 2 1 - 9 5 7 A - 4 3 1 0 - 9 7 C 7 - 0 F 0 5 5 1 6 3 C 5 8 4 } " > < a 1 6 : c r e a t i o n I d   x m l n s : a 1 6 = " h t t p : / / s c h e m a s . m i c r o s o f t . c o m / o f f i c e / d r a w i n g / 2 0 1 0 / m a i n "   i d = " { 8 6 E F F 0 4 5 - 8 1 B 3 - 4 3 2 3 - A C 1 3 - 0 5 A 1 3 D 0 4 E 7 F 4 } " / > < / a : e x t > < / a : e x t L s t > < / p : c N v P r > < p : c N v S p P r > < a : s p L o c k s   n o G r p = " t r u e " / > < / p : c N v S p P r > < p : n v P r > < p : p h   i d x = " 1 1 "   s z = " q u a r t e r "   t y p e = " f t r " / > < / p : n v P r > < / p : n v S p P r > < p : s p P r / > < p : t x B o d y > < a : b o d y P r   r t l C o l = " 0 " / > < a : l s t S t y l e > < a : l v l 1 p P r   l v l = " 0 " / > < / a : l s t S t y l e > < a : p > < a : p P r / > < a : r > < a : r P r   d i r t y = " 0 "   l a n g = " e n - U S " / > < a : t > F o o t e r < / a : t > < / a : r > < a : e n d P a r a R P r   d i r t y = " 0 "   l a n g = " e n - U S " / > < / a : p > < / p : t x B o d y > < / p : s p > < p : s p > < p : n v S p P r > < p : c N v P r   i d = " 6 "   n a m e = " D a t e   P l a c e h o l d e r   3 " > < a : e x t L s t > < a : e x t   u r i = " { 3 0 F 9 C 7 1 0 - 6 5 E 6 - 4 D 7 4 - B 4 4 0 - 6 6 C 9 E 3 6 8 5 0 F 1 } " > < a 1 6 : c r e a t i o n I d   x m l n s : a 1 6 = " h t t p : / / s c h e m a s . m i c r o s o f t . c o m / o f f i c e / d r a w i n g / 2 0 1 0 / m a i n "   i d = " { 6 1 C A 1 B B F - 1 4 2 C - 4 B B 0 - B 2 2 6 - B E 7 4 A B 6 0 3 1 9 C } " / > < / a : e x t > < / a : e x t L s t > < / p : c N v P r > < p : c N v S p P r > < a : s p L o c k s   n o G r p = " t r u e " / > < / p : c N v S p P r > < p : n v P r > < p : p h   i d x = " 1 0 "   s z = " h a l f "   t y p e = " d t " / > < / p : n v P r > < / p : n v S p P r > < p : s p P r / > < p : t x B o d y > < a : b o d y P r   r t l C o l = " 0 " / > < a : l s t S t y l e > < a : l v l 1 p P r   l v l = " 0 " / > < / a : l s t S t y l e > < a : p > < a : p P r / > < a : r > < a : r P r   d i r t y = " 0 "   l a n g = " e n - U S " / > < a : t > D a t e < / a : t > < / a : r > < a : e n d P a r a R P r   d i r t y = " 0 "   l a n g = " e n - U S " / > < / a : p > < / p : t x B o d y > < / p : s p > < p : p i c > < p : n v P i c P r > < p : c N v P r   i d = " 7 "   n a m e = " " > < a : e x t L s t > < a : e x t   u r i = " { 5 6 2 1 9 2 0 4 - 2 E A D - 4 5 A 3 - 9 0 2 0 - 9 7 6 E 4 C 0 9 A 2 2 4 } " > < a 1 6 : c r e a t i o n I d   x m l n s : a 1 6 = " h t t p : / / s c h e m a s . m i c r o s o f t . c o m / o f f i c e / d r a w i n g / 2 0 1 0 / m a i n "   i d = " { 9 4 5 4 9 7 9 4 - E 4 8 4 - 4 4 5 F - 8 3 4 E - E 6 4 7 8 4 6 D 2 6 F D } " / > < / a : e x t > < / a : e x t L s t > < / p : c N v P r > < p : c N v P i c P r > < a : p i c L o c k s   n o C h a n g e A s p e c t = " t r u e " / > < / p : c N v P i c P r > < p : n v P r / > < / p : n v P i c P r > < p : b l i p F i l l > < a : b l i p   r : e m b e d = " r I d 2 " / > < a : s t r e t c h > < a : f i l l R e c t / > < / a : s t r e t c h > < / p : b l i p F i l l > < p : s p P r > < a : x f r m   f l i p H = " f a l s e "   f l i p V = " f a l s e " > < a : o f f   x = " 2 0 7 6 4 5 0 "   y = " 2 9 2 2 0 9 3 " / > < a : e x t   c x = " 4 9 8 3 9 2 9 "   c y = " 1 2 4 8 2 3 " / > < / a : x f r m > < a : p r s t G e o m   p r s t = " r e c t " > < a : a v L s t / > < / a : p r s t G e o m > < a : n o F i l l / > < / p : s p P r > < / p : p i c > < p : p i c > < p : n v P i c P r > < p : c N v P r   i d = " 8 "   n a m e = " " > < a : e x t L s t > < a : e x t   u r i = " { E 8 C 2 0 D C E - 4 2 F 8 - 4 5 D 3 - 9 2 2 0 - 1 7 3 6 9 1 5 F B C F 0 } " > < a 1 6 : c r e a t i o n I d   x m l n s : a 1 6 = " h t t p : / / s c h e m a s . m i c r o s o f t . c o m / o f f i c e / d r a w i n g / 2 0 1 0 / m a i n "   i d = " { 8 3 3 6 6 B C 3 - 3 B A A - 4 8 4 6 - B C 8 A - 6 5 1 2 6 9 4 9 8 0 8 2 } " / > < / a : e x t > < / a : e x t L s t > < / p : c N v P r > < p : c N v P i c P r > < a : p i c L o c k s   n o C h a n g e A s p e c t = " t r u e " / > < / p : c N v P i c P r > < p : n v P r / > < / p : n v P i c P r > < p : b l i p F i l l > < a : b l i p   r : e m b e d = " r I d 3 " / > < a : s t r e t c h > < a : f i l l R e c t / > < / a : s t r e t c h > < / p : b l i p F i l l > < p : s p P r > < a : x f r m   f l i p H = " f a l s e "   f l i p V = " f a l s e "   r o t = " 0 " > < a : o f f   x = " 5 3 0 9 0 1 0 "   y = " - 9 0 2 2 2 " / > < a : e x t   c x = " 3 9 4 3 2 3 2 "   c y = " 2 4 1 3 0 7 8 " / > < / a : x f r m > < a : p r s t G e o m   p r s t = " r e c t " > < a : a v L s t / > < / a : p r s t G e o m > < a : n o F i l l / > < / p : s p P r > < / p : p i c > < / p : s p T r e e > < p : e x t L s t > < p : e x t   u r i = " { 3 F 3 B 2 0 D A - E 6 2 0 - 4 4 8 6 - 9 B 9 7 - 7 8 A 8 5 3 D 1 E 3 D 3 } " > < p 1 4 : c r e a t i o n I d   x m l n s : p 1 4 = " h t t p : / / s c h e m a s . m i c r o s o f t . c o m / o f f i c e / p o w e r p o i n t / 2 0 1 0 / m a i n "   v a l = " 1 6 5 1 7 7 7 0 6 4 6 2 4 " / > < / p : e x t > < / p : e x t L s t > < / p : c S l d > < p : c l r M a p O v r > < a : m a s t e r C l r M a p p i n g / > < / p : c l r M a p O v r > < / p : s l d L a y o u t >
</file>

<file path=ppt/slideLayouts/slideLayout10.xml>�� < ? x m l   v e r s i o n = " 1 . 0 "   e n c o d i n g = " U T F - 1 6 " ? > < p : s l d L a y o u t   x m l n s : a = " h t t p : / / s c h e m a s . o p e n x m l f o r m a t s . o r g / d r a w i n g m l / 2 0 0 6 / m a i n "   x m l n s : c = " h t t p : / / s c h e m a s . o p e n x m l f o r m a t s . o r g / d r a w i n g m l / 2 0 0 6 / c h a r t "   x m l n s : c s = " h t t p : / / s c h e m a s . m i c r o s o f t . c o m / o f f i c e / d r a w i n g / 2 0 1 2 / c h a r t S t y l e "   x m l n s : n s 1 = " h t t p : / / s c h e m a s . o p e n x m l f o r m a t s . o r g / o f f i c e D o c u m e n t / 2 0 0 6 / e x t e n d e d - p r o p e r t i e s "   x m l n s : p = " h t t p : / / s c h e m a s . o p e n x m l f o r m a t s . o r g / p r e s e n t a t i o n m l / 2 0 0 6 / m a i n "   x m l n s : r = " h t t p : / / s c h e m a s . o p e n x m l f o r m a t s . o r g / o f f i c e D o c u m e n t / 2 0 0 6 / r e l a t i o n s h i p s "   x m l n s : v t = " h t t p : / / s c h e m a s . o p e n x m l f o r m a t s . o r g / o f f i c e D o c u m e n t / 2 0 0 6 / d o c P r o p s V T y p e s "   p r e s e r v e = " 1 "   t y p e = " c u s t " > < p : c S l d   n a m e = " P a n o r a m i c   P i c t u r e   w i t h   C a p t i o n " > < p : s p T r e e > < p : n v G r p S p P r > < p : c N v P r   i d = " 1 "   n a m e = " " / > < p : c N v G r p S p P r / > < p : n v P r / > < / p : n v G r p S p P r > < p : g r p S p P r > < a : x f r m > < a : o f f   x = " 0 "   y = " 0 " / > < a : e x t   c x = " 0 "   c y = " 0 " / > < a : c h O f f   x = " 0 "   y = " 0 " / > < a : c h E x t   c x = " 0 "   c y = " 0 " / > < / a : x f r m > < / p : g r p S p P r > < p : s p > < p : n v S p P r > < p : c N v P r   i d = " 2 "   n a m e = " T i t l e   1 " > < a : e x t L s t > < a : e x t   u r i = " { A 1 4 4 6 F B E - 2 5 A B - 4 7 4 3 - 8 8 7 3 - 9 1 4 3 A 0 9 2 C F 1 3 } " > < a 1 6 : c r e a t i o n I d   x m l n s : a 1 6 = " h t t p : / / s c h e m a s . m i c r o s o f t . c o m / o f f i c e / d r a w i n g / 2 0 1 0 / m a i n "   i d = " { C E 2 1 E 0 3 6 - 3 C 5 F - 4 3 C 7 - 8 7 2 5 - F B F E 5 1 A F 3 6 E 6 } " / > < / a : e x t > < / a : e x t L s t > < / p : c N v P r > < p : c N v S p P r > < a : s p L o c k s   n o G r p = " t r u e " / > < / p : c N v S p P r > < p : n v P r > < p : p h   i d x = " 1 0 "   t y p e = " t i t l e " / > < / p : n v P r > < / p : n v S p P r > < p : s p P r > < a : x f r m   r o t = " 0 " > < a : o f f   x = " 8 6 6 2 1 7 "   y = " 3 6 0 0 4 4 0 " / > < a : e x t   c x = " 6 6 1 9 2 4 2 "   c y = " 4 2 5 0 5 3 " / > < / a : x f r m > < / p : s p P r > < p : t x B o d y > < a : b o d y P r   a n c h o r = " b "   r t l C o l = " 0 "   v e r t = " h o r z " > < a : n o r m A u t o f i t / > < / a : b o d y P r > < a : l s t S t y l e > < a : l v l 1 p P r   a l g n = " l "   l v l = " 0 " > < a : d e f R P r   b = " 0 "   d i r t y = " 0 "   l a n g = " e n - U S "   s z = " 2 4 0 0 " > < a : l a t i n   t y p e f a c e = " + m j - l t " / > < / a : d e f R P r > < / a : l v l 1 p P r > < / a : l s t S t y l e > < a : p > < a : p P r / > < a : r > < a : r P r   d i r t y = " 0 "   l a n g = " e n - U S " / > < a : t > C l i c k   t o   e d i t   M a s t e r   t i t l e   s t y l e < / a : t > < / a : r > < a : e n d P a r a R P r   d i r t y = " 0 "   l a n g = " e n - U S " / > < / a : p > < / p : t x B o d y > < / p : s p > < p : s p > < p : n v S p P r > < p : c N v P r   i d = " 3 "   n a m e = " P i c t u r e   P l a c e h o l d e r   2 " > < a : e x t L s t > < a : e x t   u r i = " { A 1 1 5 3 4 E 6 - 9 4 3 4 - 4 9 3 5 - 9 F 7 6 - 3 4 2 8 5 A 7 3 8 4 9 2 } " > < a 1 6 : c r e a t i o n I d   x m l n s : a 1 6 = " h t t p : / / s c h e m a s . m i c r o s o f t . c o m / o f f i c e / d r a w i n g / 2 0 1 0 / m a i n "   i d = " { 1 D 2 1 C F F 3 - 8 9 D D - 4 C 2 8 - B 0 4 F - C 0 D 9 8 9 5 2 B F B 7 } " / > < / a : e x t > < / a : e x t L s t > < / p : c N v P r > < p : c N v S p P r > < a : s p L o c k s   n o C h a n g e A s p e c t = " t r u e "   n o G r p = " t r u e " / > < / p : c N v S p P r > < p : n v P r > < p : p h   i d x = " 1 1 "   t y p e = " p i c " / > < / p : n v P r > < / p : n v S p P r > < p : s p P r > < a : x f r m   r o t = " 0 " > < a : o f f   x = " 8 6 6 2 1 6 "   y = " 5 1 4 3 5 0 " / > < a : e x t   c x = " 6 6 1 9 2 4 3 "   c y = " 2 7 3 0 4 9 9 " / > < / a : x f r m > < a : p r s t G e o m   p r s t = " r o u n d R e c t " > < a : a v L s t > < a : g d   f m l a = " v a l   1 8 5 8 "   n a m e = " a d j " / > < / a : a v L s t > < / a : p r s t G e o m > < a : e f f e c t L s t > < a : o u t e r S h d w   b l u r R a d = " 5 0 8 0 0 "   d i r = " 5 4 0 0 0 0 0 "   d i s t = " 5 0 8 0 0 " > < a : s r g b C l r   v a l = " 0 0 0 0 0 0 " > < a : a l p h a   v a l = " 4 3 0 0 0 " / > < / a : s r g b C l r > < / a : o u t e r S h d w > < / a : e f f e c t L s t > < / p : s p P r > < p : t x B o d y > < a : b o d y P r   a n c h o r = " t "   r t l C o l = " 0 "   v e r t = " h o r z " > < a : n o r m A u t o f i t / > < / a : b o d y P r > < a : l s t S t y l e > < a : l v l 1 p P r   a l g n = " c t r "   i n d e n t = " 0 "   l v l = " 0 "   m a r L = " 0 " > < a : b u N o n e / > < a : d e f R P r   d i r t y = " 0 "   l a n g = " e n - U S "   s z = " 1 6 0 0 " / > < / a : l v l 1 p P r > < a : l v l 2 p P r   i n d e n t = " 0 "   l v l = " 1 "   m a r L = " 4 5 7 2 0 0 " > < a : b u N o n e / > < a : d e f R P r   d i r t y = " 0 "   l a n g = " e n - U S "   s z = " 1 6 0 0 " / > < / a : l v l 2 p P r > < a : l v l 3 p P r   i n d e n t = " 0 "   l v l = " 2 "   m a r L = " 9 1 4 4 0 0 " > < a : b u N o n e / > < a : d e f R P r   d i r t y = " 0 "   l a n g = " e n - U S "   s z = " 1 6 0 0 " / > < / a : l v l 3 p P r > < a : l v l 4 p P r   i n d e n t = " 0 "   l v l = " 3 "   m a r L = " 1 3 7 1 6 0 0 " > < a : b u N o n e / > < a : d e f R P r   d i r t y = " 0 "   l a n g = " e n - U S "   s z = " 1 6 0 0 " / > < / a : l v l 4 p P r > < a : l v l 5 p P r   i n d e n t = " 0 "   l v l = " 4 "   m a r L = " 1 8 2 8 8 0 0 " > < a : b u N o n e / > < a : d e f R P r   d i r t y = " 0 "   l a n g = " e n - U S "   s z = " 1 6 0 0 " / > < / a : l v l 5 p P r > < a : l v l 6 p P r   i n d e n t = " 0 "   l v l = " 5 "   m a r L = " 2 2 8 6 0 0 0 " > < a : b u N o n e / > < a : d e f R P r   d i r t y = " 0 "   l a n g = " e n - U S "   s z = " 1 6 0 0 " / > < / a : l v l 6 p P r > < a : l v l 7 p P r   i n d e n t = " 0 "   l v l = " 6 "   m a r L = " 2 7 4 3 2 0 0 " > < a : b u N o n e / > < a : d e f R P r   d i r t y = " 0 "   l a n g = " e n - U S "   s z = " 1 6 0 0 " / > < / a : l v l 7 p P r > < a : l v l 8 p P r   i n d e n t = " 0 "   l v l = " 7 "   m a r L = " 3 2 0 0 4 0 0 " > < a : b u N o n e / > < a : d e f R P r   d i r t y = " 0 "   l a n g = " e n - U S "   s z = " 1 6 0 0 " / > < / a : l v l 8 p P r > < a : l v l 9 p P r   i n d e n t = " 0 "   l v l = " 8 "   m a r L = " 3 6 5 7 6 0 0 " > < a : b u N o n e / > < a : d e f R P r   d i r t y = " 0 "   l a n g = " e n - U S "   s z = " 1 6 0 0 " / > < / a : l v l 9 p P r > < / a : l s t S t y l e > < a : p > < a : p P r / > < a : r > < a : r P r   d i r t y = " 0 "   l a n g = " e n - U S " / > < a : t > C l i c k   i c o n   t o   a d d   p i c t u r e < / a : t > < / a : r > < a : e n d P a r a R P r   d i r t y = " 0 "   l a n g = " e n - U S " / > < / a : p > < / p : t x B o d y > < / p : s p > < p : s p > < p : n v S p P r > < p : c N v P r   i d = " 4 "   n a m e = " T e x t   P l a c e h o l d e r   3 " > < a : e x t L s t > < a : e x t   u r i = " { 6 1 2 B 1 5 B 6 - F 9 0 1 - 4 E C 0 - 9 E F C - B A 9 C 0 7 F 7 3 3 1 2 } " > < a 1 6 : c r e a t i o n I d   x m l n s : a 1 6 = " h t t p : / / s c h e m a s . m i c r o s o f t . c o m / o f f i c e / d r a w i n g / 2 0 1 0 / m a i n "   i d = " { 8 6 D 9 9 2 8 7 - 1 6 2 2 - 4 9 C 9 - A 4 C 6 - 0 E A C 8 2 C C F 2 F 8 } " / > < / a : e x t > < / a : e x t L s t > < / p : c N v P r > < p : c N v S p P r > < a : s p L o c k s   n o G r p = " t r u e " / > < / p : c N v S p P r > < p : n v P r > < p : p h   i d x = " 1 2 "   t y p e = " b o d y " / > < / p : n v P r > < / p : n v S p P r > < p : s p P r > < a : x f r m   r o t = " 0 " > < a : o f f   x = " 8 6 6 2 1 7 "   y = " 4 0 2 5 4 9 4 " / > < a : e x t   c x = " 6 6 1 9 2 4 1 "   c y = " 3 7 0 2 8 3 " / > < / a : x f r m > < / p : s p P r > < p : t x B o d y > < a : b o d y P r   r t l C o l = " 0 "   v e r t = " h o r z " > < a : n o r m A u t o f i t / > < / a : b o d y P r > < a : l s t S t y l e > < a : l v l 1 p P r   i n d e n t = " 0 "   l v l = " 0 "   m a r L = " 0 " > < a : b u N o n e / > < a : d e f R P r   d i r t y = " 0 "   l a n g = " e n - U S "   s z = " 1 2 0 0 " / > < / a : l v l 1 p P r > < a : l v l 2 p P r   i n d e n t = " 0 "   l v l = " 1 "   m a r L = " 4 5 7 2 0 0 " > < a : b u N o n e / > < a : d e f R P r   d i r t y = " 0 "   l a n g = " e n - U S "   s z = " 1 2 0 0 " / > < / a : l v l 2 p P r > < a : l v l 3 p P r   i n d e n t = " 0 "   l v l = " 2 "   m a r L = " 9 1 4 4 0 0 " > < a : b u N o n e / > < a : d e f R P r   d i r t y = " 0 "   l a n g = " e n - U S "   s z = " 1 0 0 0 " / > < / a : l v l 3 p P r > < a : l v l 4 p P r   i n d e n t = " 0 "   l v l = " 3 "   m a r L = " 1 3 7 1 6 0 0 " > < a : b u N o n e / > < a : d e f R P r   d i r t y = " 0 "   l a n g = " e n - U S "   s z = " 9 0 0 " / > < / a : l v l 4 p P r > < a : l v l 5 p P r   i n d e n t = " 0 "   l v l = " 4 "   m a r L = " 1 8 2 8 8 0 0 " > < a : b u N o n e / > < a : d e f R P r   d i r t y = " 0 "   l a n g = " e n - U S "   s z = " 9 0 0 " / > < / a : l v l 5 p P r > < a : l v l 6 p P r   i n d e n t = " 0 "   l v l = " 5 "   m a r L = " 2 2 8 6 0 0 0 " > < a : b u N o n e / > < a : d e f R P r   d i r t y = " 0 "   l a n g = " e n - U S "   s z = " 9 0 0 " / > < / a : l v l 6 p P r > < a : l v l 7 p P r   i n d e n t = " 0 "   l v l = " 6 "   m a r L = " 2 7 4 3 2 0 0 " > < a : b u N o n e / > < a : d e f R P r   d i r t y = " 0 "   l a n g = " e n - U S "   s z = " 9 0 0 " / > < / a : l v l 7 p P r > < a : l v l 8 p P r   i n d e n t = " 0 "   l v l = " 7 "   m a r L = " 3 2 0 0 4 0 0 " > < a : b u N o n e / > < a : d e f R P r   d i r t y = " 0 "   l a n g = " e n - U S "   s z = " 9 0 0 " / > < / a : l v l 8 p P r > < a : l v l 9 p P r   i n d e n t = " 0 "   l v l = " 8 "   m a r L = " 3 6 5 7 6 0 0 " > < a : b u N o n e / > < a : d e f R P r   d i r t y = " 0 "   l a n g = " e n - U S "   s z = " 9 0 0 " / > < / a : l v l 9 p P r > < / a : l s t S t y l e > < a : p > < a : p P r   l v l = " 0 " / > < a : r > < a : r P r   d i r t y = " 0 "   l a n g = " e n - U S " / > < a : t > C l i c k   t o   e d i t   M a s t e r   t e x t   s t y l e s < / a : t > < / a : r > < a : e n d P a r a R P r   d i r t y = " 0 "   l a n g = " e n - U S " / > < / a : p > < / p : t x B o d y > < / p : s p > < p : s p > < p : n v S p P r > < p : c N v P r   i d = " 5 "   n a m e = " D a t e   P l a c e h o l d e r   4 " > < a : e x t L s t > < a : e x t   u r i = " { 6 C E E 2 C 3 1 - 9 E 7 6 - 4 3 A 6 - B F 0 E - 6 B 1 A 3 0 9 4 9 E A 5 } " > < a 1 6 : c r e a t i o n I d   x m l n s : a 1 6 = " h t t p : / / s c h e m a s . m i c r o s o f t . c o m / o f f i c e / d r a w i n g / 2 0 1 0 / m a i n "   i d = " { 4 9 8 6 D F A B - 6 F E 8 - 4 8 F C - 8 7 A E - 3 5 7 4 5 5 1 F E 5 E 7 } " / > < / a : e x t > < / a : e x t L s t > < / p : c N v P r > < p : c N v S p P r > < a : s p L o c k s   n o G r p = " t r u e " / > < / p : c N v S p P r > < p : n v P r > < p : p h   i d x = " 1 3 "   s z = " h a l f "   t y p e = " d t " / > < / p : n v P r > < / p : n v S p P r > < p : s p P r / > < p : t x B o d y > < a : b o d y P r   r t l C o l = " 0 " / > < a : l s t S t y l e / > < a : p > < a : p P r / > < a : f l d   i d = " { 3 1 9 4 1 B 2 8 - D D D A - 4 0 1 A - A 3 6 0 - 0 5 C 0 1 9 C 4 A C 4 E } "   t y p e = " d a t e t i m e 1 " > < a : t > 5 / 6 / 2 0 2 2 < / a : t > < / a : f l d > < a : e n d P a r a R P r   d i r t y = " 0 "   l a n g = " e n - U S " / > < / a : p > < / p : t x B o d y > < / p : s p > < p : s p > < p : n v S p P r > < p : c N v P r   i d = " 6 "   n a m e = " F o o t e r   P l a c e h o l d e r   5 " > < a : e x t L s t > < a : e x t   u r i = " { E 9 F B 2 0 E B - 5 D 4 6 - 4 1 F F - 8 A C 1 - C 6 2 2 5 9 A B C 3 A A } " > < a 1 6 : c r e a t i o n I d   x m l n s : a 1 6 = " h t t p : / / s c h e m a s . m i c r o s o f t . c o m / o f f i c e / d r a w i n g / 2 0 1 0 / m a i n "   i d = " { B 0 3 B 1 3 9 8 - 9 6 2 A - 4 5 0 F - 8 2 5 6 - 1 F E 9 6 B 3 6 1 7 6 8 } " / > < / a : e x t > < / a : e x t L s t > < / p : c N v P r > < p : c N v S p P r > < a : s p L o c k s   n o G r p = " t r u e " / > < / p : c N v S p P r > < p : n v P r > < p : p h   i d x = " 1 4 "   s z = " q u a r t e r "   t y p e = " f t r " / > < / p : n v P r > < / p : n v S p P r > < p : s p P r / > < p : t x B o d y > < a : b o d y P r   r t l C o l = " 0 " / > < a : l s t S t y l e / > < a : p > < a : p P r /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7 "   n a m e = " S l i d e   N u m b e r   P l a c e h o l d e r   6 " > < a : e x t L s t > < a : e x t   u r i = " { C 9 8 4 6 A 6 8 - 5 3 3 6 - 4 E D 7 - 8 D 9 E - F 4 C 4 6 5 2 8 9 0 7 7 } " > < a 1 6 : c r e a t i o n I d   x m l n s : a 1 6 = " h t t p : / / s c h e m a s . m i c r o s o f t . c o m / o f f i c e / d r a w i n g / 2 0 1 0 / m a i n "   i d = " { 7 B D D 0 4 3 A - 7 9 2 A - 4 1 5 F - 9 C 7 C - B 1 A D 0 8 6 4 3 F D A } " / > < / a : e x t > < / a : e x t L s t > < / p : c N v P r > < p : c N v S p P r > < a : s p L o c k s   n o G r p = " t r u e " / > < / p : c N v S p P r > < p : n v P r > < p : p h   i d x = " 1 5 "   s z = " q u a r t e r "   t y p e = " s l d N u m " / > < / p : n v P r > < / p : n v S p P r > < p : s p P r / > < p : t x B o d y > < a : b o d y P r   r t l C o l = " 0 " / > < a : l s t S t y l e / > < a : p > < a : p P r / > < a : f l d   i d = " { 0 3 B 1 6 F 9 8 - A 6 2 F - 4 3 D A - B D A 3 - F 7 4 7 9 4 C 9 C 2 E 4 } "   t y p e = " s l i d e n u m " / > < a : e n d P a r a R P r   d i r t y = " 0 "   l a n g = " e n - U S " / > < / a : p > < / p : t x B o d y > < / p : s p > < / p : s p T r e e > < p : e x t L s t > < p : e x t   u r i = " { 8 D 5 6 C 1 D E - A F B C - 4 1 5 D - 8 C 6 3 - 5 C 5 9 7 1 B 5 6 C 2 C } " > < p 1 4 : c r e a t i o n I d   x m l n s : p 1 4 = " h t t p : / / s c h e m a s . m i c r o s o f t . c o m / o f f i c e / p o w e r p o i n t / 2 0 1 0 / m a i n "   v a l = " 1 6 5 1 7 7 7 0 6 4 6 4 6 " / > < / p : e x t > < / p : e x t L s t > < / p : c S l d > < p : c l r M a p O v r > < a : m a s t e r C l r M a p p i n g / > < / p : c l r M a p O v r > < / p : s l d L a y o u t >
</file>

<file path=ppt/slideLayouts/slideLayout11.xml>�� < ? x m l   v e r s i o n = " 1 . 0 "   e n c o d i n g = " U T F - 1 6 " ? > < p : s l d L a y o u t   x m l n s : a = " h t t p : / / s c h e m a s . o p e n x m l f o r m a t s . o r g / d r a w i n g m l / 2 0 0 6 / m a i n "   x m l n s : c = " h t t p : / / s c h e m a s . o p e n x m l f o r m a t s . o r g / d r a w i n g m l / 2 0 0 6 / c h a r t "   x m l n s : c s = " h t t p : / / s c h e m a s . m i c r o s o f t . c o m / o f f i c e / d r a w i n g / 2 0 1 2 / c h a r t S t y l e "   x m l n s : n s 1 = " h t t p : / / s c h e m a s . o p e n x m l f o r m a t s . o r g / o f f i c e D o c u m e n t / 2 0 0 6 / e x t e n d e d - p r o p e r t i e s "   x m l n s : p = " h t t p : / / s c h e m a s . o p e n x m l f o r m a t s . o r g / p r e s e n t a t i o n m l / 2 0 0 6 / m a i n "   x m l n s : r = " h t t p : / / s c h e m a s . o p e n x m l f o r m a t s . o r g / o f f i c e D o c u m e n t / 2 0 0 6 / r e l a t i o n s h i p s "   x m l n s : v t = " h t t p : / / s c h e m a s . o p e n x m l f o r m a t s . o r g / o f f i c e D o c u m e n t / 2 0 0 6 / d o c P r o p s V T y p e s "   p r e s e r v e = " 1 "   t y p e = " c u s t " > < p : c S l d   n a m e = " T i t l e   a n d   C a p t i o n " > < p : s p T r e e > < p : n v G r p S p P r > < p : c N v P r   i d = " 1 "   n a m e = " " / > < p : c N v G r p S p P r / > < p : n v P r / > < / p : n v G r p S p P r > < p : g r p S p P r > < a : x f r m > < a : o f f   x = " 0 "   y = " 0 " / > < a : e x t   c x = " 0 "   c y = " 0 " / > < a : c h O f f   x = " 0 "   y = " 0 " / > < a : c h E x t   c x = " 0 "   c y = " 0 " / > < / a : x f r m > < / p : g r p S p P r > < p : s p > < p : n v S p P r > < p : c N v P r   i d = " 2 "   n a m e = " T i t l e   1 " > < a : e x t L s t > < a : e x t   u r i = " { 6 D 7 9 D 0 F 1 - 0 5 7 1 - 4 A 0 F - 9 7 B F - F 0 0 9 B 2 7 A C 8 6 F } " > < a 1 6 : c r e a t i o n I d   x m l n s : a 1 6 = " h t t p : / / s c h e m a s . m i c r o s o f t . c o m / o f f i c e / d r a w i n g / 2 0 1 0 / m a i n "   i d = " { 6 2 9 6 5 0 4 5 - 1 1 B F - 4 4 E A - B 9 C 6 - 2 0 1 2 E C E 1 7 4 7 F } " / > < / a : e x t > < / a : e x t L s t > < / p : c N v P r > < p : c N v S p P r > < a : s p L o c k s   n o G r p = " t r u e " / > < / p : c N v S p P r > < p : n v P r > < p : p h   i d x = " 1 0 "   t y p e = " t i t l e " / > < / p : n v P r > < / p : n v S p P r > < p : s p P r > < a : x f r m   r o t = " 0 " > < a : o f f   x = " 8 6 6 2 1 5 "   y = " 1 0 8 5 8 5 0 " / > < a : e x t   c x = " 6 6 1 9 2 4 4 "   c y = " 1 4 8 5 9 0 0 " / > < / a : x f r m > < / p : s p P r > < p : t x B o d y > < a : b o d y P r   r t l C o l = " 0 " / > < a : l s t S t y l e > < a : l v l 1 p P r   l v l = " 0 " > < a : d e f R P r   d i r t y = " 0 "   l a n g = " e n - U S "   s z = " 4 8 0 0 " / > < / a : l v l 1 p P r > < / a : l s t S t y l e > < a : p > < a : p P r / > < a : r > < a : r P r   d i r t y = " 0 "   l a n g = " e n - U S " / > < a : t > C l i c k   t o   e d i t   M a s t e r   t i t l e   s t y l e < / a : t > < / a : r > < a : e n d P a r a R P r   d i r t y = " 0 "   l a n g = " e n - U S " / > < / a : p > < / p : t x B o d y > < / p : s p > < p : s p > < p : n v S p P r > < p : c N v P r   i d = " 3 "   n a m e = " T e x t   P l a c e h o l d e r   3 " > < a : e x t L s t > < a : e x t   u r i = " { 4 6 0 1 5 D 2 D - A C 0 3 - 4 D 8 4 - B 2 C 9 - B A E 5 C C 7 E B 1 4 2 } " > < a 1 6 : c r e a t i o n I d   x m l n s : a 1 6 = " h t t p : / / s c h e m a s . m i c r o s o f t . c o m / o f f i c e / d r a w i n g / 2 0 1 0 / m a i n "   i d = " { C 2 7 9 B 5 A 2 - 8 2 6 7 - 4 B D 5 - 9 0 A 4 - A 6 3 6 0 2 8 F 5 7 0 9 } " / > < / a : e x t > < / a : e x t L s t > < / p : c N v P r > < p : c N v S p P r > < a : s p L o c k s   n o G r p = " t r u e " / > < / p : c N v S p P r > < p : n v P r > < p : p h   i d x = " 1 1 "   t y p e = " b o d y " / > < / p : n v P r > < / p : n v S p P r > < p : s p P r > < a : x f r m   r o t = " 0 " > < a : o f f   x = " 8 6 6 2 1 5 "   y = " 2 7 4 3 2 0 0 " / > < a : e x t   c x = " 6 6 1 9 2 4 4 "   c y = " 1 7 7 1 6 5 0 " / > < / a : x f r m > < / p : s p P r > < p : t x B o d y > < a : b o d y P r   a n c h o r = " c t r "   r t l C o l = " 0 "   v e r t = " h o r z " > < a : n o r m A u t o f i t / > < / a : b o d y P r > < a : l s t S t y l e > < a : l v l 1 p P r   i n d e n t = " 0 "   l v l = " 0 "   m a r L = " 0 " > < a : b u N o n e / > < a : d e f R P r   d i r t y = " 0 "   l a n g = " e n - U S "   s z = " 1 8 0 0 " / > < / a : l v l 1 p P r > < a : l v l 2 p P r   i n d e n t = " 0 "   l v l = " 1 "   m a r L = " 4 5 7 2 0 0 " > < a : b u N o n e / > < a : d e f R P r   d i r t y = " 0 "   l a n g = " e n - U S "   s z = " 1 2 0 0 " / > < / a : l v l 2 p P r > < a : l v l 3 p P r   i n d e n t = " 0 "   l v l = " 2 "   m a r L = " 9 1 4 4 0 0 " > < a : b u N o n e / > < a : d e f R P r   d i r t y = " 0 "   l a n g = " e n - U S "   s z = " 1 0 0 0 " / > < / a : l v l 3 p P r > < a : l v l 4 p P r   i n d e n t = " 0 "   l v l = " 3 "   m a r L = " 1 3 7 1 6 0 0 " > < a : b u N o n e / > < a : d e f R P r   d i r t y = " 0 "   l a n g = " e n - U S "   s z = " 9 0 0 " / > < / a : l v l 4 p P r > < a : l v l 5 p P r   i n d e n t = " 0 "   l v l = " 4 "   m a r L = " 1 8 2 8 8 0 0 " > < a : b u N o n e / > < a : d e f R P r   d i r t y = " 0 "   l a n g = " e n - U S "   s z = " 9 0 0 " / > < / a : l v l 5 p P r > < a : l v l 6 p P r   i n d e n t = " 0 "   l v l = " 5 "   m a r L = " 2 2 8 6 0 0 0 " > < a : b u N o n e / > < a : d e f R P r   d i r t y = " 0 "   l a n g = " e n - U S "   s z = " 9 0 0 " / > < / a : l v l 6 p P r > < a : l v l 7 p P r   i n d e n t = " 0 "   l v l = " 6 "   m a r L = " 2 7 4 3 2 0 0 " > < a : b u N o n e / > < a : d e f R P r   d i r t y = " 0 "   l a n g = " e n - U S "   s z = " 9 0 0 " / > < / a : l v l 7 p P r > < a : l v l 8 p P r   i n d e n t = " 0 "   l v l = " 7 "   m a r L = " 3 2 0 0 4 0 0 " > < a : b u N o n e / > < a : d e f R P r   d i r t y = " 0 "   l a n g = " e n - U S "   s z = " 9 0 0 " / > < / a : l v l 8 p P r > < a : l v l 9 p P r   i n d e n t = " 0 "   l v l = " 8 "   m a r L = " 3 6 5 7 6 0 0 " > < a : b u N o n e / > < a : d e f R P r   d i r t y = " 0 "   l a n g = " e n - U S "   s z = " 9 0 0 " / > < / a : l v l 9 p P r > < / a : l s t S t y l e > < a : p > < a : p P r   l v l = " 0 " / > < a : r > < a : r P r   d i r t y = " 0 "   l a n g = " e n - U S " / > < a : t > C l i c k   t o   e d i t   M a s t e r   t e x t   s t y l e s < / a : t > < / a : r > < a : e n d P a r a R P r   d i r t y = " 0 "   l a n g = " e n - U S " / > < / a : p > < / p : t x B o d y > < / p : s p > < p : s p > < p : n v S p P r > < p : c N v P r   i d = " 4 "   n a m e = " D a t e   P l a c e h o l d e r   3 " > < a : e x t L s t > < a : e x t   u r i = " { 9 7 9 F 3 1 2 6 - 4 A 9 1 - 4 6 F 9 - B 4 D 8 - B 3 3 C 7 F 4 D D 2 1 B } " > < a 1 6 : c r e a t i o n I d   x m l n s : a 1 6 = " h t t p : / / s c h e m a s . m i c r o s o f t . c o m / o f f i c e / d r a w i n g / 2 0 1 0 / m a i n "   i d = " { 5 0 D 9 3 9 5 3 - C 3 4 5 - 4 7 8 6 - 9 B 7 C - D 5 7 6 3 8 9 D 5 A C 6 } " / > < / a : e x t > < / a : e x t L s t > < / p : c N v P r > < p : c N v S p P r > < a : s p L o c k s   n o G r p = " t r u e " / > < / p : c N v S p P r > < p : n v P r > < p : p h   i d x = " 1 2 "   s z = " h a l f "   t y p e = " d t " / > < / p : n v P r > < / p : n v S p P r > < p : s p P r / > < p : t x B o d y > < a : b o d y P r   r t l C o l = " 0 " / > < a : l s t S t y l e / > < a : p > < a : p P r / > < a : f l d   i d = " { 9 5 A 3 8 0 E D - 5 0 D A - 4 F 8 9 - 8 B 5 D - 1 D D C 9 5 F B 8 7 9 9 } "   t y p e = " d a t e t i m e 1 " > < a : t > 5 / 6 / 2 0 2 2 < / a : t > < / a : f l d > < a : e n d P a r a R P r   d i r t y = " 0 "   l a n g = " e n - U S " / > < / a : p > < / p : t x B o d y > < / p : s p > < p : s p > < p : n v S p P r > < p : c N v P r   i d = " 5 "   n a m e = " F o o t e r   P l a c e h o l d e r   4 " > < a : e x t L s t > < a : e x t   u r i = " { D A 0 D D 0 C 6 - 4 8 C 7 - 4 4 1 C - 9 2 2 A - 6 9 C B 7 3 A D 5 0 5 3 } " > < a 1 6 : c r e a t i o n I d   x m l n s : a 1 6 = " h t t p : / / s c h e m a s . m i c r o s o f t . c o m / o f f i c e / d r a w i n g / 2 0 1 0 / m a i n "   i d = " { 4 2 4 3 5 A 4 3 - 8 5 E 9 - 4 4 4 4 - B 1 C 4 - 7 0 1 1 7 9 8 8 7 E 0 1 } " / > < / a : e x t > < / a : e x t L s t > < / p : c N v P r > < p : c N v S p P r > < a : s p L o c k s   n o G r p = " t r u e " / > < / p : c N v S p P r > < p : n v P r > < p : p h   i d x = " 1 3 "   s z = " q u a r t e r "   t y p e = " f t r " / > < / p : n v P r > < / p : n v S p P r > < p : s p P r / > < p : t x B o d y > < a : b o d y P r   r t l C o l = " 0 " / > < a : l s t S t y l e / > < a : p > < a : p P r /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6 "   n a m e = " S l i d e   N u m b e r   P l a c e h o l d e r   5 " > < a : e x t L s t > < a : e x t   u r i = " { 9 2 3 B D 3 B B - 9 E A F - 4 5 3 0 - 9 D 3 C - 7 E B B 1 E 0 8 0 8 D F } " > < a 1 6 : c r e a t i o n I d   x m l n s : a 1 6 = " h t t p : / / s c h e m a s . m i c r o s o f t . c o m / o f f i c e / d r a w i n g / 2 0 1 0 / m a i n "   i d = " { A 8 C 8 C E F 1 - B 7 2 2 - 4 A 8 4 - A A E E - D A A 6 0 6 C 5 4 9 9 7 } " / > < / a : e x t > < / a : e x t L s t > < / p : c N v P r > < p : c N v S p P r > < a : s p L o c k s   n o G r p = " t r u e " / > < / p : c N v S p P r > < p : n v P r > < p : p h   i d x = " 1 4 "   s z = " q u a r t e r "   t y p e = " s l d N u m " / > < / p : n v P r > < / p : n v S p P r > < p : s p P r / > < p : t x B o d y > < a : b o d y P r   r t l C o l = " 0 " / > < a : l s t S t y l e / > < a : p > < a : p P r / > < a : f l d   i d = " { F A 5 4 E D 2 B - D 7 E E - 4 C E 9 - B D 8 D - B 0 9 1 6 D C 9 E 0 A 0 } "   t y p e = " s l i d e n u m " / > < a : e n d P a r a R P r   d i r t y = " 0 "   l a n g = " e n - U S " / > < / a : p > < / p : t x B o d y > < / p : s p > < / p : s p T r e e > < p : e x t L s t > < p : e x t   u r i = " { 7 F 2 9 3 C C 8 - 1 9 D 4 - 4 3 C 1 - B 9 0 2 - 2 B C 7 0 9 E 9 0 7 1 9 } " > < p 1 4 : c r e a t i o n I d   x m l n s : p 1 4 = " h t t p : / / s c h e m a s . m i c r o s o f t . c o m / o f f i c e / p o w e r p o i n t / 2 0 1 0 / m a i n "   v a l = " 1 6 5 1 7 7 7 0 6 4 6 4 9 " / > < / p : e x t > < / p : e x t L s t > < / p : c S l d > < p : c l r M a p O v r > < a : m a s t e r C l r M a p p i n g / > < / p : c l r M a p O v r > < / p : s l d L a y o u t >
</file>

<file path=ppt/slideLayouts/slideLayout12.xml>�� < ? x m l   v e r s i o n = " 1 . 0 "   e n c o d i n g = " U T F - 1 6 " ? > < p : s l d L a y o u t   x m l n s : a = " h t t p : / / s c h e m a s . o p e n x m l f o r m a t s . o r g / d r a w i n g m l / 2 0 0 6 / m a i n "   x m l n s : c = " h t t p : / / s c h e m a s . o p e n x m l f o r m a t s . o r g / d r a w i n g m l / 2 0 0 6 / c h a r t "   x m l n s : c s = " h t t p : / / s c h e m a s . m i c r o s o f t . c o m / o f f i c e / d r a w i n g / 2 0 1 2 / c h a r t S t y l e "   x m l n s : n s 1 = " h t t p : / / s c h e m a s . o p e n x m l f o r m a t s . o r g / o f f i c e D o c u m e n t / 2 0 0 6 / e x t e n d e d - p r o p e r t i e s "   x m l n s : p = " h t t p : / / s c h e m a s . o p e n x m l f o r m a t s . o r g / p r e s e n t a t i o n m l / 2 0 0 6 / m a i n "   x m l n s : r = " h t t p : / / s c h e m a s . o p e n x m l f o r m a t s . o r g / o f f i c e D o c u m e n t / 2 0 0 6 / r e l a t i o n s h i p s "   x m l n s : v t = " h t t p : / / s c h e m a s . o p e n x m l f o r m a t s . o r g / o f f i c e D o c u m e n t / 2 0 0 6 / d o c P r o p s V T y p e s "   p r e s e r v e = " 1 "   t y p e = " c u s t " > < p : c S l d   n a m e = " Q u o t e   w i t h   C a p t i o n " > < p : s p T r e e > < p : n v G r p S p P r > < p : c N v P r   i d = " 1 "   n a m e = " " / > < p : c N v G r p S p P r / > < p : n v P r / > < / p : n v G r p S p P r > < p : g r p S p P r > < a : x f r m > < a : o f f   x = " 0 "   y = " 0 " / > < a : e x t   c x = " 0 "   c y = " 0 " / > < a : c h O f f   x = " 0 "   y = " 0 " / > < a : c h E x t   c x = " 0 "   c y = " 0 " / > < / a : x f r m > < / p : g r p S p P r > < p : s p > < p : n v S p P r > < p : c N v P r   i d = " 2 "   n a m e = " T i t l e   1 " > < a : e x t L s t > < a : e x t   u r i = " { 6 7 F 6 3 0 6 3 - 4 8 4 E - 4 5 0 B - 9 D 1 7 - B D 2 0 9 E 0 F 0 2 D 4 } " > < a 1 6 : c r e a t i o n I d   x m l n s : a 1 6 = " h t t p : / / s c h e m a s . m i c r o s o f t . c o m / o f f i c e / d r a w i n g / 2 0 1 0 / m a i n "   i d = " { B 8 F 6 3 7 1 C - 8 D 8 D - 4 2 4 8 - 8 D 5 2 - 9 2 C 9 9 6 E 2 A 6 D 9 } " / > < / a : e x t > < / a : e x t L s t > < / p : c N v P r > < p : c N v S p P r > < a : s p L o c k s   n o G r p = " t r u e " / > < / p : c N v S p P r > < p : n v P r > < p : p h   i d x = " 1 0 "   t y p e = " t i t l e " / > < / p : n v P r > < / p : n v S p P r > < p : s p P r > < a : x f r m   r o t = " 0 " > < a : o f f   x = " 1 1 8 1 1 0 0 "   y = " 1 0 8 5 8 5 0 " / > < a : e x t   c x = " 5 9 9 9 4 8 6 "   c y = " 1 7 4 2 5 3 0 " / > < / a : x f r m > < / p : s p P r > < p : t x B o d y > < a : b o d y P r   r t l C o l = " 0 " / > < a : l s t S t y l e > < a : l v l 1 p P r   l v l = " 0 " > < a : d e f R P r   d i r t y = " 0 "   l a n g = " e n - U S "   s z = " 4 8 0 0 " / > < / a : l v l 1 p P r > < / a : l s t S t y l e > < a : p > < a : p P r / > < a : r > < a : r P r   d i r t y = " 0 "   l a n g = " e n - U S " / > < a : t > C l i c k   t o   e d i t   M a s t e r   t i t l e   s t y l e < / a : t > < / a : r > < a : e n d P a r a R P r   d i r t y = " 0 "   l a n g = " e n - U S " / > < / a : p > < / p : t x B o d y > < / p : s p > < p : s p > < p : n v S p P r > < p : c N v P r   i d = " 3 "   n a m e = " T e x t   P l a c e h o l d e r   3 " > < a : e x t L s t > < a : e x t   u r i = " { 3 7 7 5 D 0 0 6 - 6 D 7 4 - 4 1 6 8 - 9 8 6 3 - 2 C 0 D D C 8 1 B 0 D D } " > < a 1 6 : c r e a t i o n I d   x m l n s : a 1 6 = " h t t p : / / s c h e m a s . m i c r o s o f t . c o m / o f f i c e / d r a w i n g / 2 0 1 0 / m a i n "   i d = " { 4 2 A 1 A 2 E 6 - 2 9 2 C - 4 3 2 A - B 3 A 0 - 9 E 5 5 C 4 A 4 9 1 6 5 } " / > < / a : e x t > < / a : e x t L s t > < / p : c N v P r > < p : c N v S p P r > < a : s p L o c k s   n o G r p = " t r u e " / > < / p : c N v S p P r > < p : n v P r > < p : p h   i d x = " 1 1 "   t y p e = " b o d y " / > < / p : n v P r > < / p : n v S p P r > < p : s p P r > < a : x f r m   r o t = " 0 " > < a : o f f   x = " 1 4 4 7 8 0 0 "   y = " 2 8 2 8 3 8 0 " / > < a : e x t   c x = " 5 4 5 9 7 3 7 "   c y = " 2 5 6 6 3 0 " / > < / a : x f r m > < / p : s p P r > < p : t x B o d y > < a : b o d y P r   a n c h o r = " t "   b I n s = " 4 5 7 2 0 "   l I n s = " 9 1 4 4 0 "   r I n s = " 9 1 4 4 0 "   r t l C o l = " 0 "   t I n s = " 4 5 7 2 0 "   v e r t = " h o r z " > < a : n o r m A u t o f i t / > < / a : b o d y P r > < a : l s t S t y l e > < a : l v l 1 p P r   i n d e n t = " 0 "   l v l = " 0 "   m a r L = " 0 " > < a : b u N o n e / > < a : d e f R P r   b = " 0 "   c a p = " s m a l l "   d i r t y = " 0 "   i = " 0 "   l a n g = " e n - U S "   s z = " 1 4 0 0 " > < a : s o l i d F i l l > < a : s c h e m e C l r   v a l = " b g 2 " > < a : l u m M o d   v a l = " 4 0 0 0 0 " / > < a : l u m O f f   v a l = " 6 0 0 0 0 " / > < / a : s c h e m e C l r > < / a : s o l i d F i l l > < a : l a t i n   t y p e f a c e = " + m j - l t " / > < / a : d e f R P r > < / a : l v l 1 p P r > < a : l v l 2 p P r   i n d e n t = " 0 "   l v l = " 1 "   m a r L = " 4 5 7 2 0 0 " > < a : b u N o n e / > < a : d e f R P r   d i r t y = " 0 "   l a n g = " e n - U S "   s z = " 1 2 0 0 " / > < / a : l v l 2 p P r > < a : l v l 3 p P r   i n d e n t = " 0 "   l v l = " 2 "   m a r L = " 9 1 4 4 0 0 " > < a : b u N o n e / > < a : d e f R P r   d i r t y = " 0 "   l a n g = " e n - U S "   s z = " 1 0 0 0 " / > < / a : l v l 3 p P r > < a : l v l 4 p P r   i n d e n t = " 0 "   l v l = " 3 "   m a r L = " 1 3 7 1 6 0 0 " > < a : b u N o n e / > < a : d e f R P r   d i r t y = " 0 "   l a n g = " e n - U S "   s z = " 9 0 0 " / > < / a : l v l 4 p P r > < a : l v l 5 p P r   i n d e n t = " 0 "   l v l = " 4 "   m a r L = " 1 8 2 8 8 0 0 " > < a : b u N o n e / > < a : d e f R P r   d i r t y = " 0 "   l a n g = " e n - U S "   s z = " 9 0 0 " / > < / a : l v l 5 p P r > < a : l v l 6 p P r   i n d e n t = " 0 "   l v l = " 5 "   m a r L = " 2 2 8 6 0 0 0 " > < a : b u N o n e / > < a : d e f R P r   d i r t y = " 0 "   l a n g = " e n - U S "   s z = " 9 0 0 " / > < / a : l v l 6 p P r > < a : l v l 7 p P r   i n d e n t = " 0 "   l v l = " 6 "   m a r L = " 2 7 4 3 2 0 0 " > < a : b u N o n e / > < a : d e f R P r   d i r t y = " 0 "   l a n g = " e n - U S "   s z = " 9 0 0 " / > < / a : l v l 7 p P r > < a : l v l 8 p P r   i n d e n t = " 0 "   l v l = " 7 "   m a r L = " 3 2 0 0 4 0 0 " > < a : b u N o n e / > < a : d e f R P r   d i r t y = " 0 "   l a n g = " e n - U S "   s z = " 9 0 0 " / > < / a : l v l 8 p P r > < a : l v l 9 p P r   i n d e n t = " 0 "   l v l = " 8 "   m a r L = " 3 6 5 7 6 0 0 " > < a : b u N o n e / > < a : d e f R P r   d i r t y = " 0 "   l a n g = " e n - U S "   s z = " 9 0 0 " / > < / a : l v l 9 p P r > < / a : l s t S t y l e > < a : p > < a : p P r   i n d e n t = " 0 "   l v l = " 0 "   m a r L = " 0 " > < a : b u N o n e / > < / a : p P r > < a : r > < a : r P r   d i r t y = " 0 "   l a n g = " e n - U S " / > < a : t > C l i c k   t o   e d i t   M a s t e r   t e x t   s t y l e s < / a : t > < / a : r > < a : e n d P a r a R P r   d i r t y = " 0 "   l a n g = " e n - U S " / > < / a : p > < / p : t x B o d y > < / p : s p > < p : s p > < p : n v S p P r > < p : c N v P r   i d = " 4 "   n a m e = " T e x t   P l a c e h o l d e r   3 " > < a : e x t L s t > < a : e x t   u r i = " { 9 2 A 7 D D 9 C - 2 C 8 0 - 4 1 D B - 8 E 0 E - A 8 3 C 5 0 7 A E B 6 4 } " > < a 1 6 : c r e a t i o n I d   x m l n s : a 1 6 = " h t t p : / / s c h e m a s . m i c r o s o f t . c o m / o f f i c e / d r a w i n g / 2 0 1 0 / m a i n "   i d = " { 3 7 3 3 8 6 C 2 - 9 1 2 1 - 4 A 3 E - A A C 1 - 6 D 6 E C 1 B 8 F 0 3 8 } " / > < / a : e x t > < / a : e x t L s t > < / p : c N v P r > < p : c N v S p P r > < a : s p L o c k s   n o G r p = " t r u e " / > < / p : c N v S p P r > < p : n v P r > < p : p h   i d x = " 1 2 "   t y p e = " b o d y " / > < / p : n v P r > < / p : n v S p P r > < p : s p P r > < a : x f r m   r o t = " 0 " > < a : o f f   x = " 8 6 6 2 1 5 "   y = " 3 2 6 2 9 9 2 " / > < a : e x t   c x = " 6 6 1 9 2 4 4 "   c y = " 1 2 5 7 3 0 0 " / > < / a : x f r m > < / p : s p P r > < p : t x B o d y > < a : b o d y P r   a n c h o r = " c t r "   r t l C o l = " 0 "   v e r t = " h o r z " > < a : n o r m A u t o f i t / > < / a : b o d y P r > < a : l s t S t y l e > < a : l v l 1 p P r   i n d e n t = " 0 "   l v l = " 0 "   m a r L = " 0 " > < a : b u N o n e / > < a : d e f R P r   d i r t y = " 0 "   l a n g = " e n - U S "   s z = " 1 8 0 0 " / > < / a : l v l 1 p P r > < a : l v l 2 p P r   i n d e n t = " 0 "   l v l = " 1 "   m a r L = " 4 5 7 2 0 0 " > < a : b u N o n e / > < a : d e f R P r   d i r t y = " 0 "   l a n g = " e n - U S "   s z = " 1 2 0 0 " / > < / a : l v l 2 p P r > < a : l v l 3 p P r   i n d e n t = " 0 "   l v l = " 2 "   m a r L = " 9 1 4 4 0 0 " > < a : b u N o n e / > < a : d e f R P r   d i r t y = " 0 "   l a n g = " e n - U S "   s z = " 1 0 0 0 " / > < / a : l v l 3 p P r > < a : l v l 4 p P r   i n d e n t = " 0 "   l v l = " 3 "   m a r L = " 1 3 7 1 6 0 0 " > < a : b u N o n e / > < a : d e f R P r   d i r t y = " 0 "   l a n g = " e n - U S "   s z = " 9 0 0 " / > < / a : l v l 4 p P r > < a : l v l 5 p P r   i n d e n t = " 0 "   l v l = " 4 "   m a r L = " 1 8 2 8 8 0 0 " > < a : b u N o n e / > < a : d e f R P r   d i r t y = " 0 "   l a n g = " e n - U S "   s z = " 9 0 0 " / > < / a : l v l 5 p P r > < a : l v l 6 p P r   i n d e n t = " 0 "   l v l = " 5 "   m a r L = " 2 2 8 6 0 0 0 " > < a : b u N o n e / > < a : d e f R P r   d i r t y = " 0 "   l a n g = " e n - U S "   s z = " 9 0 0 " / > < / a : l v l 6 p P r > < a : l v l 7 p P r   i n d e n t = " 0 "   l v l = " 6 "   m a r L = " 2 7 4 3 2 0 0 " > < a : b u N o n e / > < a : d e f R P r   d i r t y = " 0 "   l a n g = " e n - U S "   s z = " 9 0 0 " / > < / a : l v l 7 p P r > < a : l v l 8 p P r   i n d e n t = " 0 "   l v l = " 7 "   m a r L = " 3 2 0 0 4 0 0 " > < a : b u N o n e / > < a : d e f R P r   d i r t y = " 0 "   l a n g = " e n - U S "   s z = " 9 0 0 " / > < / a : l v l 8 p P r > < a : l v l 9 p P r   i n d e n t = " 0 "   l v l = " 8 "   m a r L = " 3 6 5 7 6 0 0 " > < a : b u N o n e / > < a : d e f R P r   d i r t y = " 0 "   l a n g = " e n - U S "   s z = " 9 0 0 " / > < / a : l v l 9 p P r > < / a : l s t S t y l e > < a : p > < a : p P r   l v l = " 0 " / > < a : r > < a : r P r   d i r t y = " 0 "   l a n g = " e n - U S " / > < a : t > C l i c k   t o   e d i t   M a s t e r   t e x t   s t y l e s < / a : t > < / a : r > < a : e n d P a r a R P r   d i r t y = " 0 "   l a n g = " e n - U S " / > < / a : p > < / p : t x B o d y > < / p : s p > < p : s p > < p : n v S p P r > < p : c N v P r   i d = " 5 "   n a m e = " D a t e   P l a c e h o l d e r   3 " > < a : e x t L s t > < a : e x t   u r i = " { D 1 6 6 8 E B 9 - D E C 5 - 4 5 A 4 - 8 9 4 3 - 3 4 3 D 2 6 1 1 F E 1 C } " > < a 1 6 : c r e a t i o n I d   x m l n s : a 1 6 = " h t t p : / / s c h e m a s . m i c r o s o f t . c o m / o f f i c e / d r a w i n g / 2 0 1 0 / m a i n "   i d = " { 8 F C 3 7 A 5 3 - C 7 2 2 - 4 9 B 0 - B 5 A 5 - 3 B E E C 8 B 3 F C F 9 } " / > < / a : e x t > < / a : e x t L s t > < / p : c N v P r > < p : c N v S p P r > < a : s p L o c k s   n o G r p = " t r u e " / > < / p : c N v S p P r > < p : n v P r > < p : p h   i d x = " 1 3 "   s z = " h a l f "   t y p e = " d t " / > < / p : n v P r > < / p : n v S p P r > < p : s p P r / > < p : t x B o d y > < a : b o d y P r   r t l C o l = " 0 " / > < a : l s t S t y l e / > < a : p > < a : p P r / > < a : f l d   i d = " { 2 6 D 9 1 B 0 0 - 0 1 F 5 - 4 A E 5 - A D 5 D - 8 A C C E 9 4 2 3 C D 3 } "   t y p e = " d a t e t i m e 1 " > < a : t > 5 / 6 / 2 0 2 2 < / a : t > < / a : f l d > < a : e n d P a r a R P r   d i r t y = " 0 "   l a n g = " e n - U S " / > < / a : p > < / p : t x B o d y > < / p : s p > < p : s p > < p : n v S p P r > < p : c N v P r   i d = " 6 "   n a m e = " F o o t e r   P l a c e h o l d e r   4 " > < a : e x t L s t > < a : e x t   u r i = " { 7 9 3 F 3 0 B 3 - 7 F D 1 - 4 C 1 B - 8 B F 6 - 2 1 F B 5 5 F 8 F A 6 7 } " > < a 1 6 : c r e a t i o n I d   x m l n s : a 1 6 = " h t t p : / / s c h e m a s . m i c r o s o f t . c o m / o f f i c e / d r a w i n g / 2 0 1 0 / m a i n "   i d = " { D 3 8 3 A 1 9 B - 9 F 4 E - 4 5 3 8 - A 6 2 5 - 5 3 4 E C 0 C B F 5 6 6 } " / > < / a : e x t > < / a : e x t L s t > < / p : c N v P r > < p : c N v S p P r > < a : s p L o c k s   n o G r p = " t r u e " / > < / p : c N v S p P r > < p : n v P r > < p : p h   i d x = " 1 4 "   s z = " q u a r t e r "   t y p e = " f t r " / > < / p : n v P r > < / p : n v S p P r > < p : s p P r / > < p : t x B o d y > < a : b o d y P r   r t l C o l = " 0 " / > < a : l s t S t y l e / > < a : p > < a : p P r /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7 "   n a m e = " S l i d e   N u m b e r   P l a c e h o l d e r   5 " > < a : e x t L s t > < a : e x t   u r i = " { 1 0 8 4 4 0 C 7 - 4 7 0 7 - 4 5 9 0 - B F 9 5 - 0 E 6 E C B E 4 1 7 D F } " > < a 1 6 : c r e a t i o n I d   x m l n s : a 1 6 = " h t t p : / / s c h e m a s . m i c r o s o f t . c o m / o f f i c e / d r a w i n g / 2 0 1 0 / m a i n "   i d = " { 5 E E 3 C 0 D F - B C 8 B - 4 E 5 B - B 9 C 0 - 9 C 6 C 2 B 4 1 A 0 9 8 } " / > < / a : e x t > < / a : e x t L s t > < / p : c N v P r > < p : c N v S p P r > < a : s p L o c k s   n o G r p = " t r u e " / > < / p : c N v S p P r > < p : n v P r > < p : p h   i d x = " 1 5 "   s z = " q u a r t e r "   t y p e = " s l d N u m " / > < / p : n v P r > < / p : n v S p P r > < p : s p P r / > < p : t x B o d y > < a : b o d y P r   r t l C o l = " 0 " / > < a : l s t S t y l e / > < a : p > < a : p P r / > < a : f l d   i d = " { 1 F 6 7 D 3 4 A - D 3 A F - 4 1 C 3 - A B C 5 - 5 B 5 3 7 C 0 4 0 B A 0 } "   t y p e = " s l i d e n u m " / > < a : e n d P a r a R P r   d i r t y = " 0 "   l a n g = " e n - U S " / > < / a : p > < / p : t x B o d y > < / p : s p > < p : s p > < p : n v S p P r > < p : c N v P r   i d = " 8 "   n a m e = " T e x t B o x   1 1 " > < a : e x t L s t > < a : e x t   u r i = " { 8 6 9 D 8 1 F 5 - B 6 4 A - 4 A 7 8 - B F 3 2 - B B 7 5 9 7 0 5 3 C C 7 } " > < a 1 6 : c r e a t i o n I d   x m l n s : a 1 6 = " h t t p : / / s c h e m a s . m i c r o s o f t . c o m / o f f i c e / d r a w i n g / 2 0 1 0 / m a i n "   i d = " { 6 1 E 7 6 6 7 4 - B 6 6 1 - 4 4 B A - 9 B 5 B - E 7 1 B 2 8 3 C 1 1 A 9 } " / > < / a : e x t > < / a : e x t L s t > < / p : c N v P r > < p : c N v S p P r   t x B o x = " 1 " / > < p : n v P r / > < / p : n v S p P r > < p : s p P r > < a : x f r m   r o t = " 0 " > < a : o f f   x = " 6 7 3 7 2 1 "   y = " 7 2 8 4 3 9 " / > < a : e x t   c x = " 6 0 1 4 3 4 "   c y = " 1 4 7 7 3 2 7 " / > < / a : x f r m > < a : p r s t G e o m   p r s t = " r e c t " > < a : a v L s t / > < / a : p r s t G e o m > < a : n o F i l l / > < / p : s p P r > < p : t x B o d y > < a : b o d y P r   r t l C o l = " 0 "   v e r t = " h o r z "   w r a p = " s q u a r e " > < a : s p A u t o F i t / > < / a : b o d y P r > < a : l s t S t y l e > < a : l v l 1 p P r   a l g n = " r "   l v l = " 0 " > < a : d e f R P r   b = " 0 "   d i r t y = " 0 "   i = " 0 "   l a n g = " e n - U S "   s z = " 1 2 2 0 0 " > < a : s o l i d F i l l > < a : s c h e m e C l r   v a l = " b g 2 " > < a : l u m M o d   v a l = " 4 0 0 0 0 " / > < a : l u m O f f   v a l = " 6 0 0 0 0 " / > < / a : s c h e m e C l r > < / a : s o l i d F i l l > < a : l a t i n   t y p e f a c e = " A r i a l " / > < / a : d e f R P r > < / a : l v l 1 p P r > < / a : l s t S t y l e > < a : p > < a : p P r   l v l = " 0 " / > < a : r > < a : r P r   d i r t y = " 0 "   l a n g = " e n - U S " / > < a : t >  < / a : t > < / a : r > < a : e n d P a r a R P r   d i r t y = " 0 "   l a n g = " e n - U S " / > < / a : p > < / p : t x B o d y > < / p : s p > < p : s p > < p : n v S p P r > < p : c N v P r   i d = " 9 "   n a m e = " T e x t B o x   1 4 " > < a : e x t L s t > < a : e x t   u r i = " { E 2 4 6 2 0 F D - A 8 D 1 - 4 9 1 5 - A A 1 7 - 7 C 3 2 A C 7 0 C 0 D C } " > < a 1 6 : c r e a t i o n I d   x m l n s : a 1 6 = " h t t p : / / s c h e m a s . m i c r o s o f t . c o m / o f f i c e / d r a w i n g / 2 0 1 0 / m a i n "   i d = " { 3 C D F 5 1 E C - 9 5 8 8 - 4 5 A 7 - B 4 E 9 - B F B 5 5 E 4 5 D 7 6 4 } " / > < / a : e x t > < / a : e x t L s t > < / p : c N v P r > < p : c N v S p P r   t x B o x = " 1 " / > < p : n v P r / > < / p : n v S p P r > < p : s p P r > < a : x f r m   r o t = " 0 " > < a : o f f   x = " 6 9 9 7 8 6 7 "   y = " 1 9 6 0 3 4 0 " / > < a : e x t   c x = " 6 0 1 4 3 4 "   c y = " 1 4 7 7 3 2 7 " / > < / a : x f r m > < a : p r s t G e o m   p r s t = " r e c t " > < a : a v L s t / > < / a : p r s t G e o m > < a : n o F i l l / > < / p : s p P r > < p : t x B o d y > < a : b o d y P r   r t l C o l = " 0 "   v e r t = " h o r z "   w r a p = " s q u a r e " > < a : s p A u t o F i t / > < / a : b o d y P r > < a : l s t S t y l e > < a : l v l 1 p P r   a l g n = " r "   l v l = " 0 " > < a : d e f R P r   b = " 0 "   d i r t y = " 0 "   i = " 0 "   l a n g = " e n - U S "   s z = " 1 2 2 0 0 " > < a : s o l i d F i l l > < a : s c h e m e C l r   v a l = " b g 2 " > < a : l u m M o d   v a l = " 4 0 0 0 0 " / > < a : l u m O f f   v a l = " 6 0 0 0 0 " / > < / a : s c h e m e C l r > < / a : s o l i d F i l l > < a : l a t i n   t y p e f a c e = " A r i a l " / > < / a : d e f R P r > < / a : l v l 1 p P r > < / a : l s t S t y l e > < a : p > < a : p P r   l v l = " 0 " / > < a : r > < a : r P r   d i r t y = " 0 "   l a n g = " e n - U S " / > < a : t >  < / a : t > < / a : r > < a : e n d P a r a R P r   d i r t y = " 0 "   l a n g = " e n - U S " / > < / a : p > < / p : t x B o d y > < / p : s p > < / p : s p T r e e > < p : e x t L s t > < p : e x t   u r i = " { 4 A 2 E A 0 4 6 - 9 8 D 6 - 4 0 1 9 - 9 E D 8 - C E 6 6 9 C 2 2 7 7 7 B } " > < p 1 4 : c r e a t i o n I d   x m l n s : p 1 4 = " h t t p : / / s c h e m a s . m i c r o s o f t . c o m / o f f i c e / p o w e r p o i n t / 2 0 1 0 / m a i n "   v a l = " 1 6 5 1 7 7 7 0 6 4 6 5 1 " / > < / p : e x t > < / p : e x t L s t > < / p : c S l d > < p : c l r M a p O v r > < a : m a s t e r C l r M a p p i n g / > < / p : c l r M a p O v r > < / p : s l d L a y o u t >
</file>

<file path=ppt/slideLayouts/slideLayout13.xml>�� < ? x m l   v e r s i o n = " 1 . 0 "   e n c o d i n g = " U T F - 1 6 " ? > < p : s l d L a y o u t   x m l n s : a = " h t t p : / / s c h e m a s . o p e n x m l f o r m a t s . o r g / d r a w i n g m l / 2 0 0 6 / m a i n "   x m l n s : c = " h t t p : / / s c h e m a s . o p e n x m l f o r m a t s . o r g / d r a w i n g m l / 2 0 0 6 / c h a r t "   x m l n s : c s = " h t t p : / / s c h e m a s . m i c r o s o f t . c o m / o f f i c e / d r a w i n g / 2 0 1 2 / c h a r t S t y l e "   x m l n s : n s 1 = " h t t p : / / s c h e m a s . o p e n x m l f o r m a t s . o r g / o f f i c e D o c u m e n t / 2 0 0 6 / e x t e n d e d - p r o p e r t i e s "   x m l n s : p = " h t t p : / / s c h e m a s . o p e n x m l f o r m a t s . o r g / p r e s e n t a t i o n m l / 2 0 0 6 / m a i n "   x m l n s : r = " h t t p : / / s c h e m a s . o p e n x m l f o r m a t s . o r g / o f f i c e D o c u m e n t / 2 0 0 6 / r e l a t i o n s h i p s "   x m l n s : v t = " h t t p : / / s c h e m a s . o p e n x m l f o r m a t s . o r g / o f f i c e D o c u m e n t / 2 0 0 6 / d o c P r o p s V T y p e s "   p r e s e r v e = " 1 "   t y p e = " c u s t " > < p : c S l d   n a m e = " N a m e   C a r d " > < p : s p T r e e > < p : n v G r p S p P r > < p : c N v P r   i d = " 1 "   n a m e = " " / > < p : c N v G r p S p P r / > < p : n v P r / > < / p : n v G r p S p P r > < p : g r p S p P r > < a : x f r m > < a : o f f   x = " 0 "   y = " 0 " / > < a : e x t   c x = " 0 "   c y = " 0 " / > < a : c h O f f   x = " 0 "   y = " 0 " / > < a : c h E x t   c x = " 0 "   c y = " 0 " / > < / a : x f r m > < / p : g r p S p P r > < p : s p > < p : n v S p P r > < p : c N v P r   i d = " 2 "   n a m e = " T i t l e   1 " > < a : e x t L s t > < a : e x t   u r i = " { 4 B 6 5 0 D A 6 - 9 F E 7 - 4 5 B 9 - 8 D B 3 - A 5 0 1 3 7 3 D 5 3 C 1 } " > < a 1 6 : c r e a t i o n I d   x m l n s : a 1 6 = " h t t p : / / s c h e m a s . m i c r o s o f t . c o m / o f f i c e / d r a w i n g / 2 0 1 0 / m a i n "   i d = " { F F 4 2 B 7 D 5 - 5 2 6 0 - 4 5 1 D - 8 D D 2 - 0 D A 4 E E 7 4 6 1 A 9 } " / > < / a : e x t > < / a : e x t L s t > < / p : c N v P r > < p : c N v S p P r > < a : s p L o c k s   n o G r p = " t r u e " / > < / p : c N v S p P r > < p : n v P r > < p : p h   i d x = " 1 0 "   t y p e = " t i t l e " / > < / p : n v P r > < / p : n v S p P r > < p : s p P r > < a : x f r m   r o t = " 0 " > < a : o f f   x = " 8 6 6 2 1 5 "   y = " 2 3 4 3 1 5 0 " / > < a : e x t   c x = " 6 6 1 9 2 4 5 "   c y = " 1 2 3 9 8 8 5 " / > < / a : x f r m > < / p : s p P r > < p : t x B o d y > < a : b o d y P r   a n c h o r = " b "   r t l C o l = " 0 "   v e r t = " h o r z " / > < a : l s t S t y l e > < a : l v l 1 p P r   a l g n = " l "   l v l = " 0 " > < a : d e f R P r   b = " 0 "   c a p = " n o n e "   d i r t y = " 0 "   l a n g = " e n - U S "   s z = " 4 0 0 0 " > < a : l a t i n   t y p e f a c e = " + m j - l t " / > < / a : d e f R P r > < / a : l v l 1 p P r > < / a : l s t S t y l e > < a : p > < a : p P r / > < a : r > < a : r P r   d i r t y = " 0 "   l a n g = " e n - U S " / > < a : t > C l i c k   t o   e d i t   M a s t e r   t i t l e   s t y l e < / a : t > < / a : r > < a : e n d P a r a R P r   d i r t y = " 0 "   l a n g = " e n - U S " / > < / a : p > < / p : t x B o d y > < / p : s p > < p : s p > < p : n v S p P r > < p : c N v P r   i d = " 3 "   n a m e = " T e x t   P l a c e h o l d e r   2 " > < a : e x t L s t > < a : e x t   u r i = " { C C 7 5 A C C F - 6 8 C 8 - 4 7 4 2 - A 7 D F - C 3 A B 6 F 7 1 B 9 F 9 } " > < a 1 6 : c r e a t i o n I d   x m l n s : a 1 6 = " h t t p : / / s c h e m a s . m i c r o s o f t . c o m / o f f i c e / d r a w i n g / 2 0 1 0 / m a i n "   i d = " { 8 7 5 F D 6 1 B - C 5 D 1 - 4 8 3 A - A 0 2 8 - 8 7 1 D 1 5 5 F 9 E F 7 } " / > < / a : e x t > < / a : e x t L s t > < / p : c N v P r > < p : c N v S p P r > < a : s p L o c k s   n o G r p = " t r u e " / > < / p : c N v S p P r > < p : n v P r > < p : p h   i d x = " 1 1 "   t y p e = " b o d y " / > < / p : n v P r > < / p : n v S p P r > < p : s p P r > < a : x f r m   r o t = " 0 " > < a : o f f   x = " 8 6 6 2 1 5 "   y = " 3 5 8 3 0 3 6 " / > < a : e x t   c x = " 6 6 1 9 2 4 4 "   c y = " 6 4 5 3 0 0 " / > < / a : x f r m > < / p : s p P r > < p : t x B o d y > < a : b o d y P r   a n c h o r = " t "   r t l C o l = " 0 "   v e r t = " h o r z " / > < a : l s t S t y l e > < a : l v l 1 p P r   a l g n = " l "   i n d e n t = " 0 "   l v l = " 0 "   m a r L = " 0 " > < a : b u N o n e / > < a : d e f R P r   c a p = " n o n e "   d i r t y = " 0 "   l a n g = " e n - U S "   s z = " 2 0 0 0 " > < a : s o l i d F i l l > < a : s c h e m e C l r   v a l = " b g 2 " > < a : l u m M o d   v a l = " 4 0 0 0 0 " / > < a : l u m O f f   v a l = " 6 0 0 0 0 " / > < / a : s c h e m e C l r > < / a : s o l i d F i l l > < / a : d e f R P r > < / a : l v l 1 p P r > < a : l v l 2 p P r   i n d e n t = " 0 "   l v l = " 1 "   m a r L = " 4 5 7 2 0 0 " > < a : b u N o n e / > < a : d e f R P r   d i r t y = " 0 "   l a n g = " e n - U S "   s z = " 1 8 0 0 " > < a : s o l i d F i l l > < a : s c h e m e C l r   v a l = " t x 1 " > < a : t i n t   v a l = " 7 5 0 0 0 " / > < / a : s c h e m e C l r > < / a : s o l i d F i l l > < / a : d e f R P r > < / a : l v l 2 p P r > < a : l v l 3 p P r   i n d e n t = " 0 "   l v l = " 2 "   m a r L = " 9 1 4 4 0 0 " > < a : b u N o n e / > < a : d e f R P r   d i r t y = " 0 "   l a n g = " e n - U S "   s z = " 1 6 0 0 " > < a : s o l i d F i l l > < a : s c h e m e C l r   v a l = " t x 1 " > < a : t i n t   v a l = " 7 5 0 0 0 " / > < / a : s c h e m e C l r > < / a : s o l i d F i l l > < / a : d e f R P r > < / a : l v l 3 p P r > < a : l v l 4 p P r   i n d e n t = " 0 "   l v l = " 3 "   m a r L = " 1 3 7 1 6 0 0 " > < a : b u N o n e / > < a : d e f R P r   d i r t y = " 0 "   l a n g = " e n - U S "   s z = " 1 4 0 0 " > < a : s o l i d F i l l > < a : s c h e m e C l r   v a l = " t x 1 " > < a : t i n t   v a l = " 7 5 0 0 0 " / > < / a : s c h e m e C l r > < / a : s o l i d F i l l > < / a : d e f R P r > < / a : l v l 4 p P r > < a : l v l 5 p P r   i n d e n t = " 0 "   l v l = " 4 "   m a r L = " 1 8 2 8 8 0 0 " > < a : b u N o n e / > < a : d e f R P r   d i r t y = " 0 "   l a n g = " e n - U S "   s z = " 1 4 0 0 " > < a : s o l i d F i l l > < a : s c h e m e C l r   v a l = " t x 1 " > < a : t i n t   v a l = " 7 5 0 0 0 " / > < / a : s c h e m e C l r > < / a : s o l i d F i l l > < / a : d e f R P r > < / a : l v l 5 p P r > < a : l v l 6 p P r   i n d e n t = " 0 "   l v l = " 5 "   m a r L = " 2 2 8 6 0 0 0 " > < a : b u N o n e / > < a : d e f R P r   d i r t y = " 0 "   l a n g = " e n - U S "   s z = " 1 4 0 0 " > < a : s o l i d F i l l > < a : s c h e m e C l r   v a l = " t x 1 " > < a : t i n t   v a l = " 7 5 0 0 0 " / > < / a : s c h e m e C l r > < / a : s o l i d F i l l > < / a : d e f R P r > < / a : l v l 6 p P r > < a : l v l 7 p P r   i n d e n t = " 0 "   l v l = " 6 "   m a r L = " 2 7 4 3 2 0 0 " > < a : b u N o n e / > < a : d e f R P r   d i r t y = " 0 "   l a n g = " e n - U S "   s z = " 1 4 0 0 " > < a : s o l i d F i l l > < a : s c h e m e C l r   v a l = " t x 1 " > < a : t i n t   v a l = " 7 5 0 0 0 " / > < / a : s c h e m e C l r > < / a : s o l i d F i l l > < / a : d e f R P r > < / a : l v l 7 p P r > < a : l v l 8 p P r   i n d e n t = " 0 "   l v l = " 7 "   m a r L = " 3 2 0 0 4 0 0 " > < a : b u N o n e / > < a : d e f R P r   d i r t y = " 0 "   l a n g = " e n - U S "   s z = " 1 4 0 0 " > < a : s o l i d F i l l > < a : s c h e m e C l r   v a l = " t x 1 " > < a : t i n t   v a l = " 7 5 0 0 0 " / > < / a : s c h e m e C l r > < / a : s o l i d F i l l > < / a : d e f R P r > < / a : l v l 8 p P r > < a : l v l 9 p P r   i n d e n t = " 0 "   l v l = " 8 "   m a r L = " 3 6 5 7 6 0 0 " > < a : b u N o n e / > < a : d e f R P r   d i r t y = " 0 "   l a n g = " e n - U S "   s z = " 1 4 0 0 " > < a : s o l i d F i l l > < a : s c h e m e C l r   v a l = " t x 1 " > < a : t i n t   v a l = " 7 5 0 0 0 " / > < / a : s c h e m e C l r > < / a : s o l i d F i l l > < / a : d e f R P r > < / a : l v l 9 p P r > < / a : l s t S t y l e > < a : p > < a : p P r   l v l = " 0 " / > < a : r > < a : r P r   d i r t y = " 0 "   l a n g = " e n - U S " / > < a : t > C l i c k   t o   e d i t   M a s t e r   t e x t   s t y l e s < / a : t > < / a : r > < a : e n d P a r a R P r   d i r t y = " 0 "   l a n g = " e n - U S " / > < / a : p > < / p : t x B o d y > < / p : s p > < p : s p > < p : n v S p P r > < p : c N v P r   i d = " 4 "   n a m e = " D a t e   P l a c e h o l d e r   3 " > < a : e x t L s t > < a : e x t   u r i = " { 9 5 B 8 2 E 8 D - 6 9 B 5 - 4 5 D 3 - B A 3 8 - 7 9 5 F 4 3 A F D 5 9 B } " > < a 1 6 : c r e a t i o n I d   x m l n s : a 1 6 = " h t t p : / / s c h e m a s . m i c r o s o f t . c o m / o f f i c e / d r a w i n g / 2 0 1 0 / m a i n "   i d = " { 5 5 8 1 D 1 0 E - 4 6 6 0 - 4 A 6 B - 8 5 6 0 - 1 C A 4 6 6 7 3 6 C 7 0 } " / > < / a : e x t > < / a : e x t L s t > < / p : c N v P r > < p : c N v S p P r > < a : s p L o c k s   n o G r p = " t r u e " / > < / p : c N v S p P r > < p : n v P r > < p : p h   i d x = " 1 2 "   s z = " h a l f "   t y p e = " d t " / > < / p : n v P r > < / p : n v S p P r > < p : s p P r / > < p : t x B o d y > < a : b o d y P r   r t l C o l = " 0 " / > < a : l s t S t y l e / > < a : p > < a : p P r / > < a : f l d   i d = " { 0 7 E 9 E 1 8 4 - F 2 A 3 - 4 5 1 7 - B B 1 F - 4 E E D 9 4 7 A A C 2 0 } "   t y p e = " d a t e t i m e 1 " > < a : t > 5 / 6 / 2 0 2 2 < / a : t > < / a : f l d > < a : e n d P a r a R P r   d i r t y = " 0 "   l a n g = " e n - U S " / > < / a : p > < / p : t x B o d y > < / p : s p > < p : s p > < p : n v S p P r > < p : c N v P r   i d = " 5 "   n a m e = " F o o t e r   P l a c e h o l d e r   4 " > < a : e x t L s t > < a : e x t   u r i = " { 0 A 8 B C 1 6 8 - 0 5 D F - 4 A 8 4 - B C 9 5 - 3 6 F 3 E E 8 B F B 6 0 } " > < a 1 6 : c r e a t i o n I d   x m l n s : a 1 6 = " h t t p : / / s c h e m a s . m i c r o s o f t . c o m / o f f i c e / d r a w i n g / 2 0 1 0 / m a i n "   i d = " { 9 5 C 7 D 5 0 6 - 3 4 E 1 - 4 F 5 2 - A 8 C 8 - 4 C E 6 D C A 8 C B C 4 } " / > < / a : e x t > < / a : e x t L s t > < / p : c N v P r > < p : c N v S p P r > < a : s p L o c k s   n o G r p = " t r u e " / > < / p : c N v S p P r > < p : n v P r > < p : p h   i d x = " 1 3 "   s z = " q u a r t e r "   t y p e = " f t r " / > < / p : n v P r > < / p : n v S p P r > < p : s p P r / > < p : t x B o d y > < a : b o d y P r   r t l C o l = " 0 " / > < a : l s t S t y l e / > < a : p > < a : p P r /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6 "   n a m e = " S l i d e   N u m b e r   P l a c e h o l d e r   5 " > < a : e x t L s t > < a : e x t   u r i = " { 8 D A E 6 F 1 B - 4 A B 6 - 4 1 9 A - B 5 7 C - 0 7 C E 8 3 9 9 9 2 B D } " > < a 1 6 : c r e a t i o n I d   x m l n s : a 1 6 = " h t t p : / / s c h e m a s . m i c r o s o f t . c o m / o f f i c e / d r a w i n g / 2 0 1 0 / m a i n "   i d = " { D 7 A 4 4 D 6 2 - 9 D A C - 4 4 0 4 - A 5 7 2 - 3 9 6 6 D A 0 1 2 5 6 0 } " / > < / a : e x t > < / a : e x t L s t > < / p : c N v P r > < p : c N v S p P r > < a : s p L o c k s   n o G r p = " t r u e " / > < / p : c N v S p P r > < p : n v P r > < p : p h   i d x = " 1 4 "   s z = " q u a r t e r "   t y p e = " s l d N u m " / > < / p : n v P r > < / p : n v S p P r > < p : s p P r / > < p : t x B o d y > < a : b o d y P r   r t l C o l = " 0 " / > < a : l s t S t y l e / > < a : p > < a : p P r / > < a : f l d   i d = " { 0 7 3 2 6 7 1 D - 3 9 4 5 - 4 6 F 4 - 8 F E F - 1 1 D 4 4 F 0 7 E 7 9 8 } "   t y p e = " s l i d e n u m " / > < a : e n d P a r a R P r   d i r t y = " 0 "   l a n g = " e n - U S " / > < / a : p > < / p : t x B o d y > < / p : s p > < / p : s p T r e e > < p : e x t L s t > < p : e x t   u r i = " { E 4 4 1 7 9 5 B - B 1 6 E - 4 D A 8 - A 1 A F - E 4 A 6 6 1 9 B 9 9 2 2 } " > < p 1 4 : c r e a t i o n I d   x m l n s : p 1 4 = " h t t p : / / s c h e m a s . m i c r o s o f t . c o m / o f f i c e / p o w e r p o i n t / 2 0 1 0 / m a i n "   v a l = " 1 6 5 1 7 7 7 0 6 4 6 5 3 " / > < / p : e x t > < / p : e x t L s t > < / p : c S l d > < p : c l r M a p O v r > < a : m a s t e r C l r M a p p i n g / > < / p : c l r M a p O v r > < / p : s l d L a y o u t >
</file>

<file path=ppt/slideLayouts/slideLayout14.xml>�� < ? x m l   v e r s i o n = " 1 . 0 "   e n c o d i n g = " U T F - 1 6 " ? > < p : s l d L a y o u t   x m l n s : a = " h t t p : / / s c h e m a s . o p e n x m l f o r m a t s . o r g / d r a w i n g m l / 2 0 0 6 / m a i n "   x m l n s : c = " h t t p : / / s c h e m a s . o p e n x m l f o r m a t s . o r g / d r a w i n g m l / 2 0 0 6 / c h a r t "   x m l n s : c s = " h t t p : / / s c h e m a s . m i c r o s o f t . c o m / o f f i c e / d r a w i n g / 2 0 1 2 / c h a r t S t y l e "   x m l n s : n s 1 = " h t t p : / / s c h e m a s . o p e n x m l f o r m a t s . o r g / o f f i c e D o c u m e n t / 2 0 0 6 / e x t e n d e d - p r o p e r t i e s "   x m l n s : p = " h t t p : / / s c h e m a s . o p e n x m l f o r m a t s . o r g / p r e s e n t a t i o n m l / 2 0 0 6 / m a i n "   x m l n s : r = " h t t p : / / s c h e m a s . o p e n x m l f o r m a t s . o r g / o f f i c e D o c u m e n t / 2 0 0 6 / r e l a t i o n s h i p s "   x m l n s : v t = " h t t p : / / s c h e m a s . o p e n x m l f o r m a t s . o r g / o f f i c e D o c u m e n t / 2 0 0 6 / d o c P r o p s V T y p e s "   p r e s e r v e = " 1 "   t y p e = " c u s t " > < p : c S l d   n a m e = " 3   C o l u m n " > < p : s p T r e e > < p : n v G r p S p P r > < p : c N v P r   i d = " 1 "   n a m e = " " / > < p : c N v G r p S p P r / > < p : n v P r / > < / p : n v G r p S p P r > < p : g r p S p P r > < a : x f r m > < a : o f f   x = " 0 "   y = " 0 " / > < a : e x t   c x = " 0 "   c y = " 0 " / > < a : c h O f f   x = " 0 "   y = " 0 " / > < a : c h E x t   c x = " 0 "   c y = " 0 " / > < / a : x f r m > < / p : g r p S p P r > < p : s p > < p : n v S p P r > < p : c N v P r   i d = " 2 "   n a m e = " T i t l e   1 " > < a : e x t L s t > < a : e x t   u r i = " { A 4 6 3 7 6 7 2 - B 7 7 F - 4 6 D E - A F 9 5 - 9 B 4 1 C F C F 2 5 7 F } " > < a 1 6 : c r e a t i o n I d   x m l n s : a 1 6 = " h t t p : / / s c h e m a s . m i c r o s o f t . c o m / o f f i c e / d r a w i n g / 2 0 1 0 / m a i n "   i d = " { 1 E F 5 1 F E 6 - D 5 8 F - 4 3 B 1 - A A 5 4 - 6 6 4 E 5 5 B 4 8 B C 0 } " / > < / a : e x t > < / a : e x t L s t > < / p : c N v P r > < p : c N v S p P r > < a : s p L o c k s   n o G r p = " t r u e " / > < / p : c N v S p P r > < p : n v P r > < p : p h   i d x = " 1 0 "   t y p e = " t i t l e " / > < / p : n v P r > < / p : n v S p P r > < p : s p P r / > < p : t x B o d y > < a : b o d y P r   r t l C o l = " 0 " / > < a : l s t S t y l e > < a : l v l 1 p P r   l v l = " 0 " > < a : d e f R P r   d i r t y = " 0 "   l a n g = " e n - U S "   s z = " 4 2 0 0 " / > < / a : l v l 1 p P r > < / a : l s t S t y l e > < a : p > < a : p P r / > < a : r > < a : r P r   d i r t y = " 0 "   l a n g = " e n - U S " / > < a : t > C l i c k   t o   e d i t   M a s t e r   t i t l e   s t y l e < / a : t > < / a : r > < a : e n d P a r a R P r   d i r t y = " 0 "   l a n g = " e n - U S " / > < / a : p > < / p : t x B o d y > < / p : s p > < p : s p > < p : n v S p P r > < p : c N v P r   i d = " 3 "   n a m e = " T e x t   P l a c e h o l d e r   2 " > < a : e x t L s t > < a : e x t   u r i = " { 5 C 0 A 4 F A 5 - 7 C 1 1 - 4 1 D 2 - B B D 9 - 5 D 0 D B 6 0 D C 3 3 8 } " > < a 1 6 : c r e a t i o n I d   x m l n s : a 1 6 = " h t t p : / / s c h e m a s . m i c r o s o f t . c o m / o f f i c e / d r a w i n g / 2 0 1 0 / m a i n "   i d = " { 0 E F F 1 4 D B - C 6 D 0 - 4 9 4 9 - B C A 0 - 1 4 A 7 5 7 8 D 8 3 3 8 } " / > < / a : e x t > < / a : e x t L s t > < / p : c N v P r > < p : c N v S p P r > < a : s p L o c k s   n o G r p = " t r u e " / > < / p : c N v S p P r > < p : n v P r > < p : p h   i d x = " 1 1 "   t y p e = " b o d y " / > < / p : n v P r > < / p : n v S p P r > < p : s p P r > < a : x f r m   r o t = " 0 " > < a : o f f   x = " 4 7 4 7 1 0 "   y = " 1 4 8 5 9 0 0 " / > < a : e x t   c x = " 2 2 1 0 1 4 9 "   c y = " 4 3 2 1 9 6 " / > < / a : x f r m > < / p : s p P r > < p : t x B o d y > < a : b o d y P r   a n c h o r = " b "   r t l C o l = " 0 "   v e r t = " h o r z " > < a : n o A u t o f i t / > < / a : b o d y P r > < a : l s t S t y l e > < a : l v l 1 p P r   i n d e n t = " 0 "   l v l = " 0 "   m a r L = " 0 " > < a : b u N o n e / > < a : d e f R P r   b = " 0 "   d i r t y = " 0 "   l a n g = " e n - U S "   s z = " 2 4 0 0 " > < a : s o l i d F i l l > < a : s c h e m e C l r   v a l = " b g 2 " > < a : l u m M o d   v a l = " 4 0 0 0 0 " / > < a : l u m O f f   v a l = " 6 0 0 0 0 " / > < / a : s c h e m e C l r > < / a : s o l i d F i l l > < a : l a t i n   t y p e f a c e = " + m n - l t " / > < / a : d e f R P r > < / a : l v l 1 p P r > < a : l v l 2 p P r   i n d e n t = " 0 "   l v l = " 1 "   m a r L = " 4 5 7 2 0 0 " > < a : b u N o n e / > < a : d e f R P r   b = " 1 "   d i r t y = " 0 "   l a n g = " e n - U S "   s z = " 2 0 0 0 " > < a : l a t i n   t y p e f a c e = " + m n - l t " / > < / a : d e f R P r > < / a : l v l 2 p P r > < a : l v l 3 p P r   i n d e n t = " 0 "   l v l = " 2 "   m a r L = " 9 1 4 4 0 0 " > < a : b u N o n e / > < a : d e f R P r   b = " 1 "   d i r t y = " 0 "   l a n g = " e n - U S "   s z = " 1 8 0 0 " > < a : l a t i n   t y p e f a c e = " + m n - l t " / > < / a : d e f R P r > < / a : l v l 3 p P r > < a : l v l 4 p P r   i n d e n t = " 0 "   l v l = " 3 "   m a r L = " 1 3 7 1 6 0 0 " > < a : b u N o n e / > < a : d e f R P r   b = " 1 "   d i r t y = " 0 "   l a n g = " e n - U S "   s z = " 1 6 0 0 " > < a : l a t i n   t y p e f a c e = " + m n - l t " / > < / a : d e f R P r > < / a : l v l 4 p P r > < a : l v l 5 p P r   i n d e n t = " 0 "   l v l = " 4 "   m a r L = " 1 8 2 8 8 0 0 " > < a : b u N o n e / > < a : d e f R P r   b = " 1 "   d i r t y = " 0 "   l a n g = " e n - U S "   s z = " 1 6 0 0 " > < a : l a t i n   t y p e f a c e = " + m n - l t " / > < / a : d e f R P r > < / a : l v l 5 p P r > < a : l v l 6 p P r   i n d e n t = " 0 "   l v l = " 5 "   m a r L = " 2 2 8 6 0 0 0 " > < a : b u N o n e / > < a : d e f R P r   b = " 1 "   d i r t y = " 0 "   l a n g = " e n - U S "   s z = " 1 6 0 0 " > < a : l a t i n   t y p e f a c e = " + m n - l t " / > < / a : d e f R P r > < / a : l v l 6 p P r > < a : l v l 7 p P r   i n d e n t = " 0 "   l v l = " 6 "   m a r L = " 2 7 4 3 2 0 0 " > < a : b u N o n e / > < a : d e f R P r   b = " 1 "   d i r t y = " 0 "   l a n g = " e n - U S "   s z = " 1 6 0 0 " > < a : l a t i n   t y p e f a c e = " + m n - l t " / > < / a : d e f R P r > < / a : l v l 7 p P r > < a : l v l 8 p P r   i n d e n t = " 0 "   l v l = " 7 "   m a r L = " 3 2 0 0 4 0 0 " > < a : b u N o n e / > < a : d e f R P r   b = " 1 "   d i r t y = " 0 "   l a n g = " e n - U S "   s z = " 1 6 0 0 " > < a : l a t i n   t y p e f a c e = " + m n - l t " / > < / a : d e f R P r > < / a : l v l 8 p P r > < a : l v l 9 p P r   i n d e n t = " 0 "   l v l = " 8 "   m a r L = " 3 6 5 7 6 0 0 " > < a : b u N o n e / > < a : d e f R P r   b = " 1 "   d i r t y = " 0 "   l a n g = " e n - U S "   s z = " 1 6 0 0 " > < a : l a t i n   t y p e f a c e = " + m n - l t " / > < / a : d e f R P r > < / a : l v l 9 p P r > < / a : l s t S t y l e > < a : p > < a : p P r   l v l = " 0 " / > < a : r > < a : r P r   d i r t y = " 0 "   l a n g = " e n - U S " / > < a : t > C l i c k   t o   e d i t   M a s t e r   t e x t   s t y l e s < / a : t > < / a : r > < a : e n d P a r a R P r   d i r t y = " 0 "   l a n g = " e n - U S " / > < / a : p > < / p : t x B o d y > < / p : s p > < p : s p > < p : n v S p P r > < p : c N v P r   i d = " 4 "   n a m e = " T e x t   P l a c e h o l d e r   3 " > < a : e x t L s t > < a : e x t   u r i = " { A C F 4 F 2 C 2 - D 4 A 0 - 4 C D 7 - A F 4 6 - 4 5 0 D C B D 6 F B 5 1 } " > < a 1 6 : c r e a t i o n I d   x m l n s : a 1 6 = " h t t p : / / s c h e m a s . m i c r o s o f t . c o m / o f f i c e / d r a w i n g / 2 0 1 0 / m a i n "   i d = " { 6 3 0 9 4 8 1 2 - 4 6 8 E - 4 8 3 5 - 8 9 E 7 - 9 D 0 4 9 8 F E 4 7 3 D } " / > < / a : e x t > < / a : e x t L s t > < / p : c N v P r > < p : c N v S p P r > < a : s p L o c k s   n o G r p = " t r u e " / > < / p : c N v S p P r > < p : n v P r > < p : p h   i d x = " 1 2 "   t y p e = " b o d y " / > < / p : n v P r > < / p : n v S p P r > < p : s p P r > < a : x f r m   r o t = " 0 " > < a : o f f   x = " 4 8 9 3 4 7 "   y = " 2 0 0 0 2 5 0 " / > < a : e x t   c x = " 2 1 9 5 5 1 2 "   c y = " 2 6 9 2 0 0 3 " / > < / a : x f r m > < / p : s p P r > < p : t x B o d y > < a : b o d y P r   a n c h o r = " t "   r t l C o l = " 0 "   v e r t = " h o r z " > < a : n o r m A u t o f i t / > < / a : b o d y P r > < a : l s t S t y l e > < a : l v l 1 p P r   i n d e n t = " 0 "   l v l = " 0 "   m a r L = " 0 " > < a : b u N o n e / > < a : d e f R P r   d i r t y = " 0 "   l a n g = " e n - U S "   s z = " 1 4 0 0 " / > < / a : l v l 1 p P r > < a : l v l 2 p P r   i n d e n t = " 0 "   l v l = " 1 "   m a r L = " 4 5 7 2 0 0 " > < a : b u N o n e / > < a : d e f R P r   d i r t y = " 0 "   l a n g = " e n - U S "   s z = " 1 2 0 0 " / > < / a : l v l 2 p P r > < a : l v l 3 p P r   i n d e n t = " 0 "   l v l = " 2 "   m a r L = " 9 1 4 4 0 0 " > < a : b u N o n e / > < a : d e f R P r   d i r t y = " 0 "   l a n g = " e n - U S "   s z = " 1 0 0 0 " / > < / a : l v l 3 p P r > < a : l v l 4 p P r   i n d e n t = " 0 "   l v l = " 3 "   m a r L = " 1 3 7 1 6 0 0 " > < a : b u N o n e / > < a : d e f R P r   d i r t y = " 0 "   l a n g = " e n - U S "   s z = " 9 0 0 " / > < / a : l v l 4 p P r > < a : l v l 5 p P r   i n d e n t = " 0 "   l v l = " 4 "   m a r L = " 1 8 2 8 8 0 0 " > < a : b u N o n e / > < a : d e f R P r   d i r t y = " 0 "   l a n g = " e n - U S "   s z = " 9 0 0 " / > < / a : l v l 5 p P r > < a : l v l 6 p P r   i n d e n t = " 0 "   l v l = " 5 "   m a r L = " 2 2 8 6 0 0 0 " > < a : b u N o n e / > < a : d e f R P r   d i r t y = " 0 "   l a n g = " e n - U S "   s z = " 9 0 0 " / > < / a : l v l 6 p P r > < a : l v l 7 p P r   i n d e n t = " 0 "   l v l = " 6 "   m a r L = " 2 7 4 3 2 0 0 " > < a : b u N o n e / > < a : d e f R P r   d i r t y = " 0 "   l a n g = " e n - U S "   s z = " 9 0 0 " / > < / a : l v l 7 p P r > < a : l v l 8 p P r   i n d e n t = " 0 "   l v l = " 7 "   m a r L = " 3 2 0 0 4 0 0 " > < a : b u N o n e / > < a : d e f R P r   d i r t y = " 0 "   l a n g = " e n - U S "   s z = " 9 0 0 " / > < / a : l v l 8 p P r > < a : l v l 9 p P r   i n d e n t = " 0 "   l v l = " 8 "   m a r L = " 3 6 5 7 6 0 0 " > < a : b u N o n e / > < a : d e f R P r   d i r t y = " 0 "   l a n g = " e n - U S "   s z = " 9 0 0 " / > < / a : l v l 9 p P r > < / a : l s t S t y l e > < a : p > < a : p P r   l v l = " 0 " / > < a : r > < a : r P r   d i r t y = " 0 "   l a n g = " e n - U S " / > < a : t > C l i c k   t o   e d i t   M a s t e r   t e x t   s t y l e s < / a : t > < / a : r > < a : e n d P a r a R P r   d i r t y = " 0 "   l a n g = " e n - U S " / > < / a : p > < / p : t x B o d y > < / p : s p > < p : s p > < p : n v S p P r > < p : c N v P r   i d = " 5 "   n a m e = " T e x t   P l a c e h o l d e r   4 " > < a : e x t L s t > < a : e x t   u r i = " { B D F 5 9 2 C C - E 5 5 3 - 4 F 4 2 - B 8 A 2 - 5 A 1 3 F 7 B 5 9 A A 9 } " > < a 1 6 : c r e a t i o n I d   x m l n s : a 1 6 = " h t t p : / / s c h e m a s . m i c r o s o f t . c o m / o f f i c e / d r a w i n g / 2 0 1 0 / m a i n "   i d = " { 0 2 7 B D 1 8 6 - 5 D B 4 - 4 8 C D - A C 8 0 - C 6 9 0 6 E 2 9 A 4 3 9 } " / > < / a : e x t > < / a : e x t L s t > < / p : c N v P r > < p : c N v S p P r > < a : s p L o c k s   n o G r p = " t r u e " / > < / p : c N v S p P r > < p : n v P r > < p : p h   i d x = " 1 3 "   t y p e = " b o d y " / > < / p : n v P r > < / p : n v S p P r > < p : s p P r > < a : x f r m   r o t = " 0 " > < a : o f f   x = " 2 9 1 2 7 4 4 "   y = " 1 4 8 5 9 0 0 " / > < a : e x t   c x = " 2 2 0 2 1 8 1 "   c y = " 4 3 2 1 9 6 " / > < / a : x f r m > < / p : s p P r > < p : t x B o d y > < a : b o d y P r   a n c h o r = " b "   r t l C o l = " 0 "   v e r t = " h o r z " > < a : n o A u t o f i t / > < / a : b o d y P r > < a : l s t S t y l e > < a : l v l 1 p P r   i n d e n t = " 0 "   l v l = " 0 "   m a r L = " 0 " > < a : b u N o n e / > < a : d e f R P r   b = " 0 "   d i r t y = " 0 "   l a n g = " e n - U S "   s z = " 2 4 0 0 " > < a : s o l i d F i l l > < a : s c h e m e C l r   v a l = " b g 2 " > < a : l u m M o d   v a l = " 4 0 0 0 0 " / > < a : l u m O f f   v a l = " 6 0 0 0 0 " / > < / a : s c h e m e C l r > < / a : s o l i d F i l l > < a : l a t i n   t y p e f a c e = " + m n - l t " / > < / a : d e f R P r > < / a : l v l 1 p P r > < a : l v l 2 p P r   i n d e n t = " 0 "   l v l = " 1 "   m a r L = " 4 5 7 2 0 0 " > < a : b u N o n e / > < a : d e f R P r   b = " 1 "   d i r t y = " 0 "   l a n g = " e n - U S "   s z = " 2 0 0 0 " > < a : l a t i n   t y p e f a c e = " + m n - l t " / > < / a : d e f R P r > < / a : l v l 2 p P r > < a : l v l 3 p P r   i n d e n t = " 0 "   l v l = " 2 "   m a r L = " 9 1 4 4 0 0 " > < a : b u N o n e / > < a : d e f R P r   b = " 1 "   d i r t y = " 0 "   l a n g = " e n - U S "   s z = " 1 8 0 0 " > < a : l a t i n   t y p e f a c e = " + m n - l t " / > < / a : d e f R P r > < / a : l v l 3 p P r > < a : l v l 4 p P r   i n d e n t = " 0 "   l v l = " 3 "   m a r L = " 1 3 7 1 6 0 0 " > < a : b u N o n e / > < a : d e f R P r   b = " 1 "   d i r t y = " 0 "   l a n g = " e n - U S "   s z = " 1 6 0 0 " > < a : l a t i n   t y p e f a c e = " + m n - l t " / > < / a : d e f R P r > < / a : l v l 4 p P r > < a : l v l 5 p P r   i n d e n t = " 0 "   l v l = " 4 "   m a r L = " 1 8 2 8 8 0 0 " > < a : b u N o n e / > < a : d e f R P r   b = " 1 "   d i r t y = " 0 "   l a n g = " e n - U S "   s z = " 1 6 0 0 " > < a : l a t i n   t y p e f a c e = " + m n - l t " / > < / a : d e f R P r > < / a : l v l 5 p P r > < a : l v l 6 p P r   i n d e n t = " 0 "   l v l = " 5 "   m a r L = " 2 2 8 6 0 0 0 " > < a : b u N o n e / > < a : d e f R P r   b = " 1 "   d i r t y = " 0 "   l a n g = " e n - U S "   s z = " 1 6 0 0 " > < a : l a t i n   t y p e f a c e = " + m n - l t " / > < / a : d e f R P r > < / a : l v l 6 p P r > < a : l v l 7 p P r   i n d e n t = " 0 "   l v l = " 6 "   m a r L = " 2 7 4 3 2 0 0 " > < a : b u N o n e / > < a : d e f R P r   b = " 1 "   d i r t y = " 0 "   l a n g = " e n - U S "   s z = " 1 6 0 0 " > < a : l a t i n   t y p e f a c e = " + m n - l t " / > < / a : d e f R P r > < / a : l v l 7 p P r > < a : l v l 8 p P r   i n d e n t = " 0 "   l v l = " 7 "   m a r L = " 3 2 0 0 4 0 0 " > < a : b u N o n e / > < a : d e f R P r   b = " 1 "   d i r t y = " 0 "   l a n g = " e n - U S "   s z = " 1 6 0 0 " > < a : l a t i n   t y p e f a c e = " + m n - l t " / > < / a : d e f R P r > < / a : l v l 8 p P r > < a : l v l 9 p P r   i n d e n t = " 0 "   l v l = " 8 "   m a r L = " 3 6 5 7 6 0 0 " > < a : b u N o n e / > < a : d e f R P r   b = " 1 "   d i r t y = " 0 "   l a n g = " e n - U S "   s z = " 1 6 0 0 " > < a : l a t i n   t y p e f a c e = " + m n - l t " / > < / a : d e f R P r > < / a : l v l 9 p P r > < / a : l s t S t y l e > < a : p > < a : p P r   l v l = " 0 " / > < a : r > < a : r P r   d i r t y = " 0 "   l a n g = " e n - U S " / > < a : t > C l i c k   t o   e d i t   M a s t e r   t e x t   s t y l e s < / a : t > < / a : r > < a : e n d P a r a R P r   d i r t y = " 0 "   l a n g = " e n - U S " / > < / a : p > < / p : t x B o d y > < / p : s p > < p : s p > < p : n v S p P r > < p : c N v P r   i d = " 6 "   n a m e = " T e x t   P l a c e h o l d e r   3 " > < a : e x t L s t > < a : e x t   u r i = " { A 5 A 6 C 7 1 2 - C 9 D 6 - 4 0 F A - A 0 9 C - B 8 F D 9 4 B E A 7 E F } " > < a 1 6 : c r e a t i o n I d   x m l n s : a 1 6 = " h t t p : / / s c h e m a s . m i c r o s o f t . c o m / o f f i c e / d r a w i n g / 2 0 1 0 / m a i n "   i d = " { 2 5 2 6 F 3 D 3 - A 1 F 6 - 4 7 5 6 - 8 1 6 F - 7 0 4 1 3 C 5 D 6 2 3 5 } " / > < / a : e x t > < / a : e x t L s t > < / p : c N v P r > < p : c N v S p P r > < a : s p L o c k s   n o G r p = " t r u e " / > < / p : c N v S p P r > < p : n v P r > < p : p h   i d x = " 1 4 "   t y p e = " b o d y " / > < / p : n v P r > < / p : n v S p P r > < p : s p P r > < a : x f r m   r o t = " 0 " > < a : o f f   x = " 2 9 0 4 8 2 9 "   y = " 2 0 0 0 2 5 0 " / > < a : e x t   c x = " 2 2 1 0 0 9 5 "   c y = " 2 6 9 2 0 0 3 " / > < / a : x f r m > < / p : s p P r > < p : t x B o d y > < a : b o d y P r   a n c h o r = " t "   r t l C o l = " 0 "   v e r t = " h o r z " > < a : n o r m A u t o f i t / > < / a : b o d y P r > < a : l s t S t y l e > < a : l v l 1 p P r   i n d e n t = " 0 "   l v l = " 0 "   m a r L = " 0 " > < a : b u N o n e / > < a : d e f R P r   d i r t y = " 0 "   l a n g = " e n - U S "   s z = " 1 4 0 0 " / > < / a : l v l 1 p P r > < a : l v l 2 p P r   i n d e n t = " 0 "   l v l = " 1 "   m a r L = " 4 5 7 2 0 0 " > < a : b u N o n e / > < a : d e f R P r   d i r t y = " 0 "   l a n g = " e n - U S "   s z = " 1 2 0 0 " / > < / a : l v l 2 p P r > < a : l v l 3 p P r   i n d e n t = " 0 "   l v l = " 2 "   m a r L = " 9 1 4 4 0 0 " > < a : b u N o n e / > < a : d e f R P r   d i r t y = " 0 "   l a n g = " e n - U S "   s z = " 1 0 0 0 " / > < / a : l v l 3 p P r > < a : l v l 4 p P r   i n d e n t = " 0 "   l v l = " 3 "   m a r L = " 1 3 7 1 6 0 0 " > < a : b u N o n e / > < a : d e f R P r   d i r t y = " 0 "   l a n g = " e n - U S "   s z = " 9 0 0 " / > < / a : l v l 4 p P r > < a : l v l 5 p P r   i n d e n t = " 0 "   l v l = " 4 "   m a r L = " 1 8 2 8 8 0 0 " > < a : b u N o n e / > < a : d e f R P r   d i r t y = " 0 "   l a n g = " e n - U S "   s z = " 9 0 0 " / > < / a : l v l 5 p P r > < a : l v l 6 p P r   i n d e n t = " 0 "   l v l = " 5 "   m a r L = " 2 2 8 6 0 0 0 " > < a : b u N o n e / > < a : d e f R P r   d i r t y = " 0 "   l a n g = " e n - U S "   s z = " 9 0 0 " / > < / a : l v l 6 p P r > < a : l v l 7 p P r   i n d e n t = " 0 "   l v l = " 6 "   m a r L = " 2 7 4 3 2 0 0 " > < a : b u N o n e / > < a : d e f R P r   d i r t y = " 0 "   l a n g = " e n - U S "   s z = " 9 0 0 " / > < / a : l v l 7 p P r > < a : l v l 8 p P r   i n d e n t = " 0 "   l v l = " 7 "   m a r L = " 3 2 0 0 4 0 0 " > < a : b u N o n e / > < a : d e f R P r   d i r t y = " 0 "   l a n g = " e n - U S "   s z = " 9 0 0 " / > < / a : l v l 8 p P r > < a : l v l 9 p P r   i n d e n t = " 0 "   l v l = " 8 "   m a r L = " 3 6 5 7 6 0 0 " > < a : b u N o n e / > < a : d e f R P r   d i r t y = " 0 "   l a n g = " e n - U S "   s z = " 9 0 0 " / > < / a : l v l 9 p P r > < / a : l s t S t y l e > < a : p > < a : p P r   l v l = " 0 " / > < a : r > < a : r P r   d i r t y = " 0 "   l a n g = " e n - U S " / > < a : t > C l i c k   t o   e d i t   M a s t e r   t e x t   s t y l e s < / a : t > < / a : r > < a : e n d P a r a R P r   d i r t y = " 0 "   l a n g = " e n - U S " / > < / a : p > < / p : t x B o d y > < / p : s p > < p : s p > < p : n v S p P r > < p : c N v P r   i d = " 7 "   n a m e = " T e x t   P l a c e h o l d e r   4 " > < a : e x t L s t > < a : e x t   u r i = " { 6 E 8 0 8 E 9 6 - E E F 9 - 4 1 E 3 - 8 0 2 0 - C 0 2 B 0 3 F F A B D 8 } " > < a 1 6 : c r e a t i o n I d   x m l n s : a 1 6 = " h t t p : / / s c h e m a s . m i c r o s o f t . c o m / o f f i c e / d r a w i n g / 2 0 1 0 / m a i n "   i d = " { F 3 5 4 4 4 B 7 - 0 E 1 3 - 4 4 4 5 - A A 3 B - 5 8 9 F 6 7 A 1 D 3 6 F } " / > < / a : e x t > < / a : e x t L s t > < / p : c N v P r > < p : c N v S p P r > < a : s p L o c k s   n o G r p = " t r u e " / > < / p : c N v S p P r > < p : n v P r > < p : p h   i d x = " 1 5 "   t y p e = " b o d y " / > < / p : n v P r > < / p : n v S p P r > < p : s p P r > < a : x f r m   r o t = " 0 " > < a : o f f   x = " 5 3 4 3 5 2 5 "   y = " 1 4 8 5 9 0 0 " / > < a : e x t   c x = " 2 1 9 9 0 8 4 "   c y = " 4 3 2 1 9 6 " / > < / a : x f r m > < / p : s p P r > < p : t x B o d y > < a : b o d y P r   a n c h o r = " b "   r t l C o l = " 0 "   v e r t = " h o r z " > < a : n o A u t o f i t / > < / a : b o d y P r > < a : l s t S t y l e > < a : l v l 1 p P r   i n d e n t = " 0 "   l v l = " 0 "   m a r L = " 0 " > < a : b u N o n e / > < a : d e f R P r   b = " 0 "   d i r t y = " 0 "   l a n g = " e n - U S "   s z = " 2 4 0 0 " > < a : s o l i d F i l l > < a : s c h e m e C l r   v a l = " b g 2 " > < a : l u m M o d   v a l = " 4 0 0 0 0 " / > < a : l u m O f f   v a l = " 6 0 0 0 0 " / > < / a : s c h e m e C l r > < / a : s o l i d F i l l > < a : l a t i n   t y p e f a c e = " + m n - l t " / > < / a : d e f R P r > < / a : l v l 1 p P r > < a : l v l 2 p P r   i n d e n t = " 0 "   l v l = " 1 "   m a r L = " 4 5 7 2 0 0 " > < a : b u N o n e / > < a : d e f R P r   b = " 1 "   d i r t y = " 0 "   l a n g = " e n - U S "   s z = " 2 0 0 0 " > < a : l a t i n   t y p e f a c e = " + m n - l t " / > < / a : d e f R P r > < / a : l v l 2 p P r > < a : l v l 3 p P r   i n d e n t = " 0 "   l v l = " 2 "   m a r L = " 9 1 4 4 0 0 " > < a : b u N o n e / > < a : d e f R P r   b = " 1 "   d i r t y = " 0 "   l a n g = " e n - U S "   s z = " 1 8 0 0 " > < a : l a t i n   t y p e f a c e = " + m n - l t " / > < / a : d e f R P r > < / a : l v l 3 p P r > < a : l v l 4 p P r   i n d e n t = " 0 "   l v l = " 3 "   m a r L = " 1 3 7 1 6 0 0 " > < a : b u N o n e / > < a : d e f R P r   b = " 1 "   d i r t y = " 0 "   l a n g = " e n - U S "   s z = " 1 6 0 0 " > < a : l a t i n   t y p e f a c e = " + m n - l t " / > < / a : d e f R P r > < / a : l v l 4 p P r > < a : l v l 5 p P r   i n d e n t = " 0 "   l v l = " 4 "   m a r L = " 1 8 2 8 8 0 0 " > < a : b u N o n e / > < a : d e f R P r   b = " 1 "   d i r t y = " 0 "   l a n g = " e n - U S "   s z = " 1 6 0 0 " > < a : l a t i n   t y p e f a c e = " + m n - l t " / > < / a : d e f R P r > < / a : l v l 5 p P r > < a : l v l 6 p P r   i n d e n t = " 0 "   l v l = " 5 "   m a r L = " 2 2 8 6 0 0 0 " > < a : b u N o n e / > < a : d e f R P r   b = " 1 "   d i r t y = " 0 "   l a n g = " e n - U S "   s z = " 1 6 0 0 " > < a : l a t i n   t y p e f a c e = " + m n - l t " / > < / a : d e f R P r > < / a : l v l 6 p P r > < a : l v l 7 p P r   i n d e n t = " 0 "   l v l = " 6 "   m a r L = " 2 7 4 3 2 0 0 " > < a : b u N o n e / > < a : d e f R P r   b = " 1 "   d i r t y = " 0 "   l a n g = " e n - U S "   s z = " 1 6 0 0 " > < a : l a t i n   t y p e f a c e = " + m n - l t " / > < / a : d e f R P r > < / a : l v l 7 p P r > < a : l v l 8 p P r   i n d e n t = " 0 "   l v l = " 7 "   m a r L = " 3 2 0 0 4 0 0 " > < a : b u N o n e / > < a : d e f R P r   b = " 1 "   d i r t y = " 0 "   l a n g = " e n - U S "   s z = " 1 6 0 0 " > < a : l a t i n   t y p e f a c e = " + m n - l t " / > < / a : d e f R P r > < / a : l v l 8 p P r > < a : l v l 9 p P r   i n d e n t = " 0 "   l v l = " 8 "   m a r L = " 3 6 5 7 6 0 0 " > < a : b u N o n e / > < a : d e f R P r   b = " 1 "   d i r t y = " 0 "   l a n g = " e n - U S "   s z = " 1 6 0 0 " > < a : l a t i n   t y p e f a c e = " + m n - l t " / > < / a : d e f R P r > < / a : l v l 9 p P r > < / a : l s t S t y l e > < a : p > < a : p P r   l v l = " 0 " / > < a : r > < a : r P r   d i r t y = " 0 "   l a n g = " e n - U S " / > < a : t > C l i c k   t o   e d i t   M a s t e r   t e x t   s t y l e s < / a : t > < / a : r > < a : e n d P a r a R P r   d i r t y = " 0 "   l a n g = " e n - U S " / > < / a : p > < / p : t x B o d y > < / p : s p > < p : s p > < p : n v S p P r > < p : c N v P r   i d = " 8 "   n a m e = " T e x t   P l a c e h o l d e r   3 " > < a : e x t L s t > < a : e x t   u r i = " { 4 1 C 4 8 0 B 2 - 4 6 D 1 - 4 4 0 3 - 9 0 7 3 - A A C C 0 A A 0 9 E B 1 } " > < a 1 6 : c r e a t i o n I d   x m l n s : a 1 6 = " h t t p : / / s c h e m a s . m i c r o s o f t . c o m / o f f i c e / d r a w i n g / 2 0 1 0 / m a i n "   i d = " { D 1 1 C 3 0 7 C - 5 D 1 6 - 4 A D F - A A D 2 - 8 2 B 1 7 4 F 3 7 F C 9 } " / > < / a : e x t > < / a : e x t L s t > < / p : c N v P r > < p : c N v S p P r > < a : s p L o c k s   n o G r p = " t r u e " / > < / p : c N v S p P r > < p : n v P r > < p : p h   i d x = " 1 6 "   t y p e = " b o d y " / > < / p : n v P r > < / p : n v S p P r > < p : s p P r > < a : x f r m   r o t = " 0 " > < a : o f f   x = " 5 3 4 3 5 2 5 "   y = " 2 0 0 0 2 5 0 " / > < a : e x t   c x = " 2 1 9 9 0 8 4 "   c y = " 2 6 9 2 0 0 3 " / > < / a : x f r m > < / p : s p P r > < p : t x B o d y > < a : b o d y P r   a n c h o r = " t "   r t l C o l = " 0 "   v e r t = " h o r z " > < a : n o r m A u t o f i t / > < / a : b o d y P r > < a : l s t S t y l e > < a : l v l 1 p P r   i n d e n t = " 0 "   l v l = " 0 "   m a r L = " 0 " > < a : b u N o n e / > < a : d e f R P r   d i r t y = " 0 "   l a n g = " e n - U S "   s z = " 1 4 0 0 " / > < / a : l v l 1 p P r > < a : l v l 2 p P r   i n d e n t = " 0 "   l v l = " 1 "   m a r L = " 4 5 7 2 0 0 " > < a : b u N o n e / > < a : d e f R P r   d i r t y = " 0 "   l a n g = " e n - U S "   s z = " 1 2 0 0 " / > < / a : l v l 2 p P r > < a : l v l 3 p P r   i n d e n t = " 0 "   l v l = " 2 "   m a r L = " 9 1 4 4 0 0 " > < a : b u N o n e / > < a : d e f R P r   d i r t y = " 0 "   l a n g = " e n - U S "   s z = " 1 0 0 0 " / > < / a : l v l 3 p P r > < a : l v l 4 p P r   i n d e n t = " 0 "   l v l = " 3 "   m a r L = " 1 3 7 1 6 0 0 " > < a : b u N o n e / > < a : d e f R P r   d i r t y = " 0 "   l a n g = " e n - U S "   s z = " 9 0 0 " / > < / a : l v l 4 p P r > < a : l v l 5 p P r   i n d e n t = " 0 "   l v l = " 4 "   m a r L = " 1 8 2 8 8 0 0 " > < a : b u N o n e / > < a : d e f R P r   d i r t y = " 0 "   l a n g = " e n - U S "   s z = " 9 0 0 " / > < / a : l v l 5 p P r > < a : l v l 6 p P r   i n d e n t = " 0 "   l v l = " 5 "   m a r L = " 2 2 8 6 0 0 0 " > < a : b u N o n e / > < a : d e f R P r   d i r t y = " 0 "   l a n g = " e n - U S "   s z = " 9 0 0 " / > < / a : l v l 6 p P r > < a : l v l 7 p P r   i n d e n t = " 0 "   l v l = " 6 "   m a r L = " 2 7 4 3 2 0 0 " > < a : b u N o n e / > < a : d e f R P r   d i r t y = " 0 "   l a n g = " e n - U S "   s z = " 9 0 0 " / > < / a : l v l 7 p P r > < a : l v l 8 p P r   i n d e n t = " 0 "   l v l = " 7 "   m a r L = " 3 2 0 0 4 0 0 " > < a : b u N o n e / > < a : d e f R P r   d i r t y = " 0 "   l a n g = " e n - U S "   s z = " 9 0 0 " / > < / a : l v l 8 p P r > < a : l v l 9 p P r   i n d e n t = " 0 "   l v l = " 8 "   m a r L = " 3 6 5 7 6 0 0 " > < a : b u N o n e / > < a : d e f R P r   d i r t y = " 0 "   l a n g = " e n - U S "   s z = " 9 0 0 " / > < / a : l v l 9 p P r > < / a : l s t S t y l e > < a : p > < a : p P r   l v l = " 0 " / > < a : r > < a : r P r   d i r t y = " 0 "   l a n g = " e n - U S " / > < a : t > C l i c k   t o   e d i t   M a s t e r   t e x t   s t y l e s < / a : t > < / a : r > < a : e n d P a r a R P r   d i r t y = " 0 "   l a n g = " e n - U S " / > < / a : p > < / p : t x B o d y > < / p : s p > < p : c x n S p > < p : n v C x n S p P r > < p : c N v P r   i d = " 9 "   n a m e = " S t r a i g h t   C o n n e c t o r   1 6 " > < a : e x t L s t > < a : e x t   u r i = " { 3 6 D B 3 7 B 9 - 6 F E D - 4 8 2 7 - 9 A D 0 - 0 B 2 5 A A 7 A 4 F 6 6 } " > < a 1 6 : c r e a t i o n I d   x m l n s : a 1 6 = " h t t p : / / s c h e m a s . m i c r o s o f t . c o m / o f f i c e / d r a w i n g / 2 0 1 0 / m a i n "   i d = " { A E B 8 0 6 3 D - B 9 4 0 - 4 F 1 1 - 9 A 6 D - B 6 0 3 A 7 F A 2 A 2 3 } " / > < / a : e x t > < / a : e x t L s t > < / p : c N v P r > < p : c N v C x n S p P r / > < p : n v P r / > < / p : n v C x n S p P r > < p : s p P r > < a : x f r m   r o t = " 0 " > < a : o f f   x = " 2 7 9 4 6 0 6 "   y = " 1 6 0 0 2 0 0 " / > < a : e x t   c x = " 0 "   c y = " 2 9 7 1 8 0 0 " / > < / a : x f r m > < a : p r s t G e o m   p r s t = " l i n e " > < a : a v L s t / > < / a : p r s t G e o m > < a : l n   w = " 1 2 7 0 0 " > < a : s o l i d F i l l > < a : s c h e m e C l r   v a l = " b g 2 " > < a : a l p h a   v a l = " 3 9 9 9 9 " / > < a : l u m M o d   v a l = " 4 0 0 0 0 " / > < a : l u m O f f   v a l = " 6 0 0 0 0 " / > < / a : s c h e m e C l r > < / a : s o l i d F i l l > < / a : l n > < / p : s p P r > < p : s t y l e > < a : l n R e f   i d x = " 2 " > < a : s c h e m e C l r   v a l = " a c c e n t 1 " / > < / a : l n R e f > < a : f i l l R e f   i d x = " 0 " > < a : s c h e m e C l r   v a l = " a c c e n t 1 " / > < / a : f i l l R e f > < a : e f f e c t R e f   i d x = " 0 " > < a : s c h e m e C l r   v a l = " a c c e n t 1 " / > < / a : e f f e c t R e f > < a : f o n t R e f   i d x = " m i n o r " > < a : s c h e m e C l r   v a l = " t x 1 " / > < / a : f o n t R e f > < / p : s t y l e > < / p : c x n S p > < p : c x n S p > < p : n v C x n S p P r > < p : c N v P r   i d = " 1 0 "   n a m e = " S t r a i g h t   C o n n e c t o r   1 7 " > < a : e x t L s t > < a : e x t   u r i = " { 4 A 0 A 2 5 A A - 2 3 7 2 - 4 A 0 1 - B C 6 6 - 1 2 A E 4 7 3 F 9 8 0 B } " > < a 1 6 : c r e a t i o n I d   x m l n s : a 1 6 = " h t t p : / / s c h e m a s . m i c r o s o f t . c o m / o f f i c e / d r a w i n g / 2 0 1 0 / m a i n "   i d = " { 7 7 C 5 6 4 1 F - 9 1 1 6 - 4 5 2 6 - 8 C 3 B - E C C A D A E A 8 2 E C } " / > < / a : e x t > < / a : e x t L s t > < / p : c N v P r > < p : c N v C x n S p P r / > < p : n v P r / > < / p : n v C x n S p P r > < p : s p P r > < a : x f r m   r o t = " 0 " > < a : o f f   x = " 5 2 2 1 6 7 0 "   y = " 1 6 0 0 2 0 0 " / > < a : e x t   c x = " 0 "   c y = " 2 9 7 5 1 6 1 " / > < / a : x f r m > < a : p r s t G e o m   p r s t = " l i n e " > < a : a v L s t / > < / a : p r s t G e o m > < a : l n   w = " 1 2 7 0 0 " > < a : s o l i d F i l l > < a : s c h e m e C l r   v a l = " b g 2 " > < a : a l p h a   v a l = " 3 9 9 9 9 " / > < a : l u m M o d   v a l = " 4 0 0 0 0 " / > < a : l u m O f f   v a l = " 6 0 0 0 0 " / > < / a : s c h e m e C l r > < / a : s o l i d F i l l > < / a : l n > < / p : s p P r > < p : s t y l e > < a : l n R e f   i d x = " 2 " > < a : s c h e m e C l r   v a l = " a c c e n t 1 " / > < / a : l n R e f > < a : f i l l R e f   i d x = " 0 " > < a : s c h e m e C l r   v a l = " a c c e n t 1 " / > < / a : f i l l R e f > < a : e f f e c t R e f   i d x = " 0 " > < a : s c h e m e C l r   v a l = " a c c e n t 1 " / > < / a : e f f e c t R e f > < a : f o n t R e f   i d x = " m i n o r " > < a : s c h e m e C l r   v a l = " t x 1 " / > < / a : f o n t R e f > < / p : s t y l e > < / p : c x n S p > < p : s p > < p : n v S p P r > < p : c N v P r   i d = " 1 1 "   n a m e = " D a t e   P l a c e h o l d e r   3 " > < a : e x t L s t > < a : e x t   u r i = " { F 2 7 6 4 7 6 7 - 1 1 B 1 - 4 4 1 6 - B E 1 5 - 7 C 9 E 9 8 5 6 F 0 D E } " > < a 1 6 : c r e a t i o n I d   x m l n s : a 1 6 = " h t t p : / / s c h e m a s . m i c r o s o f t . c o m / o f f i c e / d r a w i n g / 2 0 1 0 / m a i n "   i d = " { 9 C 4 5 2 E 8 C - C 2 4 E - 4 7 0 8 - 8 2 D 4 - 4 5 B E 0 7 9 F 0 7 1 E } " / > < / a : e x t > < / a : e x t L s t > < / p : c N v P r > < p : c N v S p P r > < a : s p L o c k s   n o G r p = " t r u e " / > < / p : c N v S p P r > < p : n v P r > < p : p h   i d x = " 1 7 "   s z = " h a l f "   t y p e = " d t " / > < / p : n v P r > < / p : n v S p P r > < p : s p P r / > < p : t x B o d y > < a : b o d y P r   r t l C o l = " 0 " / > < a : l s t S t y l e / > < a : p > < a : p P r / > < a : f l d   i d = " { C 7 B E 6 1 6 B - A A 1 6 - 4 7 6 9 - 8 2 F 7 - D 1 4 F E 9 A D 0 5 3 D } "   t y p e = " d a t e t i m e 1 " > < a : t > 5 / 6 / 2 0 2 2 < / a : t > < / a : f l d > < a : e n d P a r a R P r   d i r t y = " 0 "   l a n g = " e n - U S " / > < / a : p > < / p : t x B o d y > < / p : s p > < p : s p > < p : n v S p P r > < p : c N v P r   i d = " 1 2 "   n a m e = " F o o t e r   P l a c e h o l d e r   4 " > < a : e x t L s t > < a : e x t   u r i = " { F 2 6 F 2 7 4 0 - 1 3 8 0 - 4 B 0 A - A 5 8 3 - B F E E 7 8 C 4 7 6 9 B } " > < a 1 6 : c r e a t i o n I d   x m l n s : a 1 6 = " h t t p : / / s c h e m a s . m i c r o s o f t . c o m / o f f i c e / d r a w i n g / 2 0 1 0 / m a i n "   i d = " { 5 7 8 B 5 9 A F - 0 5 9 A - 4 E 0 2 - A 0 6 5 - A 8 9 6 2 E 5 9 4 4 B B } " / > < / a : e x t > < / a : e x t L s t > < / p : c N v P r > < p : c N v S p P r > < a : s p L o c k s   n o G r p = " t r u e " / > < / p : c N v S p P r > < p : n v P r > < p : p h   i d x = " 1 8 "   s z = " q u a r t e r "   t y p e = " f t r " / > < / p : n v P r > < / p : n v S p P r > < p : s p P r / > < p : t x B o d y > < a : b o d y P r   r t l C o l = " 0 " / > < a : l s t S t y l e / > < a : p > < a : p P r /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1 3 "   n a m e = " S l i d e   N u m b e r   P l a c e h o l d e r   5 " > < a : e x t L s t > < a : e x t   u r i = " { 9 4 F 8 3 2 6 E - B 4 0 9 - 4 7 5 B - 8 0 F C - B 9 1 7 4 A E 6 4 E 1 3 } " > < a 1 6 : c r e a t i o n I d   x m l n s : a 1 6 = " h t t p : / / s c h e m a s . m i c r o s o f t . c o m / o f f i c e / d r a w i n g / 2 0 1 0 / m a i n "   i d = " { 8 5 8 0 7 B 1 3 - E 7 B E - 4 2 B 8 - B 5 C 1 - 5 8 7 5 4 4 6 F 6 D B 2 } " / > < / a : e x t > < / a : e x t L s t > < / p : c N v P r > < p : c N v S p P r > < a : s p L o c k s   n o G r p = " t r u e " / > < / p : c N v S p P r > < p : n v P r > < p : p h   i d x = " 1 9 "   s z = " q u a r t e r "   t y p e = " s l d N u m " / > < / p : n v P r > < / p : n v S p P r > < p : s p P r / > < p : t x B o d y > < a : b o d y P r   r t l C o l = " 0 " / > < a : l s t S t y l e / > < a : p > < a : p P r / > < a : f l d   i d = " { 5 4 7 7 9 1 9 D - 4 7 E F - 4 A 1 7 - 9 6 6 A - D A 6 3 B E C 4 1 A 5 4 } "   t y p e = " s l i d e n u m " / > < a : e n d P a r a R P r   d i r t y = " 0 "   l a n g = " e n - U S " / > < / a : p > < / p : t x B o d y > < / p : s p > < / p : s p T r e e > < p : e x t L s t > < p : e x t   u r i = " { 2 3 2 0 3 5 A 5 - 5 5 2 B - 4 3 1 6 - 8 E 2 F - 1 6 F 5 9 5 5 4 D 0 8 B } " > < p 1 4 : c r e a t i o n I d   x m l n s : p 1 4 = " h t t p : / / s c h e m a s . m i c r o s o f t . c o m / o f f i c e / p o w e r p o i n t / 2 0 1 0 / m a i n "   v a l = " 1 6 5 1 7 7 7 0 6 4 6 5 6 " / > < / p : e x t > < / p : e x t L s t > < / p : c S l d > < p : c l r M a p O v r > < a : m a s t e r C l r M a p p i n g / > < / p : c l r M a p O v r > < / p : s l d L a y o u t >
</file>

<file path=ppt/slideLayouts/slideLayout15.xml>�� < ? x m l   v e r s i o n = " 1 . 0 "   e n c o d i n g = " U T F - 1 6 " ? > < p : s l d L a y o u t   x m l n s : a = " h t t p : / / s c h e m a s . o p e n x m l f o r m a t s . o r g / d r a w i n g m l / 2 0 0 6 / m a i n "   x m l n s : c = " h t t p : / / s c h e m a s . o p e n x m l f o r m a t s . o r g / d r a w i n g m l / 2 0 0 6 / c h a r t "   x m l n s : c s = " h t t p : / / s c h e m a s . m i c r o s o f t . c o m / o f f i c e / d r a w i n g / 2 0 1 2 / c h a r t S t y l e "   x m l n s : n s 1 = " h t t p : / / s c h e m a s . o p e n x m l f o r m a t s . o r g / o f f i c e D o c u m e n t / 2 0 0 6 / e x t e n d e d - p r o p e r t i e s "   x m l n s : p = " h t t p : / / s c h e m a s . o p e n x m l f o r m a t s . o r g / p r e s e n t a t i o n m l / 2 0 0 6 / m a i n "   x m l n s : r = " h t t p : / / s c h e m a s . o p e n x m l f o r m a t s . o r g / o f f i c e D o c u m e n t / 2 0 0 6 / r e l a t i o n s h i p s "   x m l n s : v t = " h t t p : / / s c h e m a s . o p e n x m l f o r m a t s . o r g / o f f i c e D o c u m e n t / 2 0 0 6 / d o c P r o p s V T y p e s "   p r e s e r v e = " 1 "   t y p e = " c u s t " > < p : c S l d   n a m e = " 3   P i c t u r e   C o l u m n " > < p : s p T r e e > < p : n v G r p S p P r > < p : c N v P r   i d = " 1 "   n a m e = " " / > < p : c N v G r p S p P r / > < p : n v P r / > < / p : n v G r p S p P r > < p : g r p S p P r > < a : x f r m > < a : o f f   x = " 0 "   y = " 0 " / > < a : e x t   c x = " 0 "   c y = " 0 " / > < a : c h O f f   x = " 0 "   y = " 0 " / > < a : c h E x t   c x = " 0 "   c y = " 0 " / > < / a : x f r m > < / p : g r p S p P r > < p : s p > < p : n v S p P r > < p : c N v P r   i d = " 2 "   n a m e = " T i t l e   1 " > < a : e x t L s t > < a : e x t   u r i = " { D 3 4 9 3 2 5 9 - 8 E 3 6 - 4 D A 9 - 8 0 C F - B 7 9 C 8 8 5 9 2 B D 3 } " > < a 1 6 : c r e a t i o n I d   x m l n s : a 1 6 = " h t t p : / / s c h e m a s . m i c r o s o f t . c o m / o f f i c e / d r a w i n g / 2 0 1 0 / m a i n "   i d = " { 7 D 5 B 0 4 E 2 - 8 E 5 B - 4 D F 4 - 9 E 2 F - 6 F 4 8 A 3 9 2 D C F 8 } " / > < / a : e x t > < / a : e x t L s t > < / p : c N v P r > < p : c N v S p P r > < a : s p L o c k s   n o G r p = " t r u e " / > < / p : c N v S p P r > < p : n v P r > < p : p h   i d x = " 1 0 "   t y p e = " t i t l e " / > < / p : n v P r > < / p : n v S p P r > < p : s p P r / > < p : t x B o d y > < a : b o d y P r   r t l C o l = " 0 " / > < a : l s t S t y l e > < a : l v l 1 p P r   l v l = " 0 " > < a : d e f R P r   d i r t y = " 0 "   l a n g = " e n - U S "   s z = " 4 2 0 0 " / > < / a : l v l 1 p P r > < / a : l s t S t y l e > < a : p > < a : p P r / > < a : r > < a : r P r   d i r t y = " 0 "   l a n g = " e n - U S " / > < a : t > C l i c k   t o   e d i t   M a s t e r   t i t l e   s t y l e < / a : t > < / a : r > < a : e n d P a r a R P r   d i r t y = " 0 "   l a n g = " e n - U S " / > < / a : p > < / p : t x B o d y > < / p : s p > < p : s p > < p : n v S p P r > < p : c N v P r   i d = " 3 "   n a m e = " T e x t   P l a c e h o l d e r   2 " > < a : e x t L s t > < a : e x t   u r i = " { 8 0 A F 8 C D 7 - 0 E E 3 - 4 4 E 4 - 8 9 7 5 - A 7 5 4 7 3 6 C 2 2 F E } " > < a 1 6 : c r e a t i o n I d   x m l n s : a 1 6 = " h t t p : / / s c h e m a s . m i c r o s o f t . c o m / o f f i c e / d r a w i n g / 2 0 1 0 / m a i n "   i d = " { 3 F D D 6 8 0 E - F D 8 3 - 4 5 E B - B E B E - F C 6 5 A A 9 E 0 5 6 9 } " / > < / a : e x t > < / a : e x t L s t > < / p : c N v P r > < p : c N v S p P r > < a : s p L o c k s   n o G r p = " t r u e " / > < / p : c N v S p P r > < p : n v P r > < p : p h   i d x = " 1 1 "   t y p e = " b o d y " / > < / p : n v P r > < / p : n v S p P r > < p : s p P r > < a : x f r m   r o t = " 0 " > < a : o f f   x = " 4 8 9 3 4 7 "   y = " 3 1 8 8 2 1 1 " / > < a : e x t   c x = " 2 2 0 5 0 3 7 "   c y = " 4 3 2 1 9 6 " / > < / a : x f r m > < / p : s p P r > < p : t x B o d y > < a : b o d y P r   a n c h o r = " b "   r t l C o l = " 0 "   v e r t = " h o r z " > < a : n o A u t o f i t / > < / a : b o d y P r > < a : l s t S t y l e > < a : l v l 1 p P r   i n d e n t = " 0 "   l v l = " 0 "   m a r L = " 0 " > < a : b u N o n e / > < a : d e f R P r   b = " 0 "   d i r t y = " 0 "   l a n g = " e n - U S "   s z = " 2 4 0 0 " > < a : s o l i d F i l l > < a : s c h e m e C l r   v a l = " b g 2 " > < a : l u m M o d   v a l = " 4 0 0 0 0 " / > < a : l u m O f f   v a l = " 6 0 0 0 0 " / > < / a : s c h e m e C l r > < / a : s o l i d F i l l > < a : l a t i n   t y p e f a c e = " + m n - l t " / > < / a : d e f R P r > < / a : l v l 1 p P r > < a : l v l 2 p P r   i n d e n t = " 0 "   l v l = " 1 "   m a r L = " 4 5 7 2 0 0 " > < a : b u N o n e / > < a : d e f R P r   b = " 1 "   d i r t y = " 0 "   l a n g = " e n - U S "   s z = " 2 0 0 0 " > < a : l a t i n   t y p e f a c e = " + m n - l t " / > < / a : d e f R P r > < / a : l v l 2 p P r > < a : l v l 3 p P r   i n d e n t = " 0 "   l v l = " 2 "   m a r L = " 9 1 4 4 0 0 " > < a : b u N o n e / > < a : d e f R P r   b = " 1 "   d i r t y = " 0 "   l a n g = " e n - U S "   s z = " 1 8 0 0 " > < a : l a t i n   t y p e f a c e = " + m n - l t " / > < / a : d e f R P r > < / a : l v l 3 p P r > < a : l v l 4 p P r   i n d e n t = " 0 "   l v l = " 3 "   m a r L = " 1 3 7 1 6 0 0 " > < a : b u N o n e / > < a : d e f R P r   b = " 1 "   d i r t y = " 0 "   l a n g = " e n - U S "   s z = " 1 6 0 0 " > < a : l a t i n   t y p e f a c e = " + m n - l t " / > < / a : d e f R P r > < / a : l v l 4 p P r > < a : l v l 5 p P r   i n d e n t = " 0 "   l v l = " 4 "   m a r L = " 1 8 2 8 8 0 0 " > < a : b u N o n e / > < a : d e f R P r   b = " 1 "   d i r t y = " 0 "   l a n g = " e n - U S "   s z = " 1 6 0 0 " > < a : l a t i n   t y p e f a c e = " + m n - l t " / > < / a : d e f R P r > < / a : l v l 5 p P r > < a : l v l 6 p P r   i n d e n t = " 0 "   l v l = " 5 "   m a r L = " 2 2 8 6 0 0 0 " > < a : b u N o n e / > < a : d e f R P r   b = " 1 "   d i r t y = " 0 "   l a n g = " e n - U S "   s z = " 1 6 0 0 " > < a : l a t i n   t y p e f a c e = " + m n - l t " / > < / a : d e f R P r > < / a : l v l 6 p P r > < a : l v l 7 p P r   i n d e n t = " 0 "   l v l = " 6 "   m a r L = " 2 7 4 3 2 0 0 " > < a : b u N o n e / > < a : d e f R P r   b = " 1 "   d i r t y = " 0 "   l a n g = " e n - U S "   s z = " 1 6 0 0 " > < a : l a t i n   t y p e f a c e = " + m n - l t " / > < / a : d e f R P r > < / a : l v l 7 p P r > < a : l v l 8 p P r   i n d e n t = " 0 "   l v l = " 7 "   m a r L = " 3 2 0 0 4 0 0 " > < a : b u N o n e / > < a : d e f R P r   b = " 1 "   d i r t y = " 0 "   l a n g = " e n - U S "   s z = " 1 6 0 0 " > < a : l a t i n   t y p e f a c e = " + m n - l t " / > < / a : d e f R P r > < / a : l v l 8 p P r > < a : l v l 9 p P r   i n d e n t = " 0 "   l v l = " 8 "   m a r L = " 3 6 5 7 6 0 0 " > < a : b u N o n e / > < a : d e f R P r   b = " 1 "   d i r t y = " 0 "   l a n g = " e n - U S "   s z = " 1 6 0 0 " > < a : l a t i n   t y p e f a c e = " + m n - l t " / > < / a : d e f R P r > < / a : l v l 9 p P r > < / a : l s t S t y l e > < a : p > < a : p P r   l v l = " 0 " / > < a : r > < a : r P r   d i r t y = " 0 "   l a n g = " e n - U S " / > < a : t > C l i c k   t o   e d i t   M a s t e r   t e x t   s t y l e s < / a : t > < / a : r > < a : e n d P a r a R P r   d i r t y = " 0 "   l a n g = " e n - U S " / > < / a : p > < / p : t x B o d y > < / p : s p > < p : s p > < p : n v S p P r > < p : c N v P r   i d = " 4 "   n a m e = " P i c t u r e   P l a c e h o l d e r   2 " > < a : e x t L s t > < a : e x t   u r i = " { 6 B 6 F 2 8 6 1 - 6 8 5 9 - 4 F D 8 - B 5 E 1 - 8 8 9 5 B 1 5 2 D 0 E 7 } " > < a 1 6 : c r e a t i o n I d   x m l n s : a 1 6 = " h t t p : / / s c h e m a s . m i c r o s o f t . c o m / o f f i c e / d r a w i n g / 2 0 1 0 / m a i n "   i d = " { B 3 0 F 1 B D C - E B 3 C - 4 4 E A - 8 0 2 8 - A 6 3 6 6 A 7 D 0 4 0 8 } " / > < / a : e x t > < / a : e x t L s t > < / p : c N v P r > < p : c N v S p P r > < a : s p L o c k s   n o C h a n g e A s p e c t = " t r u e "   n o G r p = " t r u e " / > < / p : c N v S p P r > < p : n v P r > < p : p h   i d x = " 1 2 "   t y p e = " p i c " / > < / p : n v P r > < / p : n v S p P r > < p : s p P r > < a : x f r m   r o t = " 0 " > < a : o f f   x = " 4 8 9 3 4 7 "   y = " 1 6 5 7 3 5 0 " / > < a : e x t   c x = " 2 2 0 5 0 3 7 "   c y = " 1 1 4 3 0 0 0 " / > < / a : x f r m > < a : p r s t G e o m   p r s t = " r o u n d R e c t " > < a : a v L s t > < a : g d   f m l a = " v a l   1 8 5 8 "   n a m e = " a d j " / > < / a : a v L s t > < / a : p r s t G e o m > < a : e f f e c t L s t > < a : o u t e r S h d w   b l u r R a d = " 5 0 8 0 0 "   d i r = " 5 4 0 0 0 0 0 "   d i s t = " 5 0 8 0 0 " > < a : s r g b C l r   v a l = " 0 0 0 0 0 0 " > < a : a l p h a   v a l = " 4 3 0 0 0 " / > < / a : s r g b C l r > < / a : o u t e r S h d w > < / a : e f f e c t L s t > < / p : s p P r > < p : t x B o d y > < a : b o d y P r   a n c h o r = " t "   r t l C o l = " 0 "   v e r t = " h o r z " > < a : n o r m A u t o f i t / > < / a : b o d y P r > < a : l s t S t y l e > < a : l v l 1 p P r   a l g n = " c t r "   i n d e n t = " 0 "   l v l = " 0 "   m a r L = " 0 " > < a : b u N o n e / > < a : d e f R P r   d i r t y = " 0 "   l a n g = " e n - U S "   s z = " 1 6 0 0 " / > < / a : l v l 1 p P r > < a : l v l 2 p P r   i n d e n t = " 0 "   l v l = " 1 "   m a r L = " 4 5 7 2 0 0 " > < a : b u N o n e / > < a : d e f R P r   d i r t y = " 0 "   l a n g = " e n - U S "   s z = " 1 6 0 0 " / > < / a : l v l 2 p P r > < a : l v l 3 p P r   i n d e n t = " 0 "   l v l = " 2 "   m a r L = " 9 1 4 4 0 0 " > < a : b u N o n e / > < a : d e f R P r   d i r t y = " 0 "   l a n g = " e n - U S "   s z = " 1 6 0 0 " / > < / a : l v l 3 p P r > < a : l v l 4 p P r   i n d e n t = " 0 "   l v l = " 3 "   m a r L = " 1 3 7 1 6 0 0 " > < a : b u N o n e / > < a : d e f R P r   d i r t y = " 0 "   l a n g = " e n - U S "   s z = " 1 6 0 0 " / > < / a : l v l 4 p P r > < a : l v l 5 p P r   i n d e n t = " 0 "   l v l = " 4 "   m a r L = " 1 8 2 8 8 0 0 " > < a : b u N o n e / > < a : d e f R P r   d i r t y = " 0 "   l a n g = " e n - U S "   s z = " 1 6 0 0 " / > < / a : l v l 5 p P r > < a : l v l 6 p P r   i n d e n t = " 0 "   l v l = " 5 "   m a r L = " 2 2 8 6 0 0 0 " > < a : b u N o n e / > < a : d e f R P r   d i r t y = " 0 "   l a n g = " e n - U S "   s z = " 1 6 0 0 " / > < / a : l v l 6 p P r > < a : l v l 7 p P r   i n d e n t = " 0 "   l v l = " 6 "   m a r L = " 2 7 4 3 2 0 0 " > < a : b u N o n e / > < a : d e f R P r   d i r t y = " 0 "   l a n g = " e n - U S "   s z = " 1 6 0 0 " / > < / a : l v l 7 p P r > < a : l v l 8 p P r   i n d e n t = " 0 "   l v l = " 7 "   m a r L = " 3 2 0 0 4 0 0 " > < a : b u N o n e / > < a : d e f R P r   d i r t y = " 0 "   l a n g = " e n - U S "   s z = " 1 6 0 0 " / > < / a : l v l 8 p P r > < a : l v l 9 p P r   i n d e n t = " 0 "   l v l = " 8 "   m a r L = " 3 6 5 7 6 0 0 " > < a : b u N o n e / > < a : d e f R P r   d i r t y = " 0 "   l a n g = " e n - U S "   s z = " 1 6 0 0 " / > < / a : l v l 9 p P r > < / a : l s t S t y l e > < a : p > < a : p P r / > < a : r > < a : r P r   d i r t y = " 0 "   l a n g = " e n - U S " / > < a : t > C l i c k   i c o n   t o   a d d   p i c t u r e < / a : t > < / a : r > < a : e n d P a r a R P r   d i r t y = " 0 "   l a n g = " e n - U S " / > < / a : p > < / p : t x B o d y > < / p : s p > < p : s p > < p : n v S p P r > < p : c N v P r   i d = " 5 "   n a m e = " T e x t   P l a c e h o l d e r   3 " > < a : e x t L s t > < a : e x t   u r i = " { F 3 6 C 9 3 1 E - 4 1 5 1 - 4 F C 4 - 9 5 7 B - B F 3 1 3 0 0 5 8 B E A } " > < a 1 6 : c r e a t i o n I d   x m l n s : a 1 6 = " h t t p : / / s c h e m a s . m i c r o s o f t . c o m / o f f i c e / d r a w i n g / 2 0 1 0 / m a i n "   i d = " { 2 E 9 2 B 0 7 9 - 7 B 6 1 - 4 B E D - 8 2 A 2 - 3 5 8 C 8 9 D 7 4 F 0 6 } " / > < / a : e x t > < / a : e x t L s t > < / p : c N v P r > < p : c N v S p P r > < a : s p L o c k s   n o G r p = " t r u e " / > < / p : c N v S p P r > < p : n v P r > < p : p h   i d x = " 1 3 "   t y p e = " b o d y " / > < / p : n v P r > < / p : n v S p P r > < p : s p P r > < a : x f r m   r o t = " 0 " > < a : o f f   x = " 4 8 9 3 4 7 "   y = " 3 6 2 0 4 0 8 " / > < a : e x t   c x = " 2 2 0 5 0 3 7 "   c y = " 4 9 4 3 9 1 " / > < / a : x f r m > < / p : s p P r > < p : t x B o d y > < a : b o d y P r   a n c h o r = " t "   r t l C o l = " 0 "   v e r t = " h o r z " > < a : n o r m A u t o f i t / > < / a : b o d y P r > < a : l s t S t y l e > < a : l v l 1 p P r   i n d e n t = " 0 "   l v l = " 0 "   m a r L = " 0 " > < a : b u N o n e / > < a : d e f R P r   d i r t y = " 0 "   l a n g = " e n - U S "   s z = " 1 4 0 0 " / > < / a : l v l 1 p P r > < a : l v l 2 p P r   i n d e n t = " 0 "   l v l = " 1 "   m a r L = " 4 5 7 2 0 0 " > < a : b u N o n e / > < a : d e f R P r   d i r t y = " 0 "   l a n g = " e n - U S "   s z = " 1 2 0 0 " / > < / a : l v l 2 p P r > < a : l v l 3 p P r   i n d e n t = " 0 "   l v l = " 2 "   m a r L = " 9 1 4 4 0 0 " > < a : b u N o n e / > < a : d e f R P r   d i r t y = " 0 "   l a n g = " e n - U S "   s z = " 1 0 0 0 " / > < / a : l v l 3 p P r > < a : l v l 4 p P r   i n d e n t = " 0 "   l v l = " 3 "   m a r L = " 1 3 7 1 6 0 0 " > < a : b u N o n e / > < a : d e f R P r   d i r t y = " 0 "   l a n g = " e n - U S "   s z = " 9 0 0 " / > < / a : l v l 4 p P r > < a : l v l 5 p P r   i n d e n t = " 0 "   l v l = " 4 "   m a r L = " 1 8 2 8 8 0 0 " > < a : b u N o n e / > < a : d e f R P r   d i r t y = " 0 "   l a n g = " e n - U S "   s z = " 9 0 0 " / > < / a : l v l 5 p P r > < a : l v l 6 p P r   i n d e n t = " 0 "   l v l = " 5 "   m a r L = " 2 2 8 6 0 0 0 " > < a : b u N o n e / > < a : d e f R P r   d i r t y = " 0 "   l a n g = " e n - U S "   s z = " 9 0 0 " / > < / a : l v l 6 p P r > < a : l v l 7 p P r   i n d e n t = " 0 "   l v l = " 6 "   m a r L = " 2 7 4 3 2 0 0 " > < a : b u N o n e / > < a : d e f R P r   d i r t y = " 0 "   l a n g = " e n - U S "   s z = " 9 0 0 " / > < / a : l v l 7 p P r > < a : l v l 8 p P r   i n d e n t = " 0 "   l v l = " 7 "   m a r L = " 3 2 0 0 4 0 0 " > < a : b u N o n e / > < a : d e f R P r   d i r t y = " 0 "   l a n g = " e n - U S "   s z = " 9 0 0 " / > < / a : l v l 8 p P r > < a : l v l 9 p P r   i n d e n t = " 0 "   l v l = " 8 "   m a r L = " 3 6 5 7 6 0 0 " > < a : b u N o n e / > < a : d e f R P r   d i r t y = " 0 "   l a n g = " e n - U S "   s z = " 9 0 0 " / > < / a : l v l 9 p P r > < / a : l s t S t y l e > < a : p > < a : p P r   l v l = " 0 " / > < a : r > < a : r P r   d i r t y = " 0 "   l a n g = " e n - U S " / > < a : t > C l i c k   t o   e d i t   M a s t e r   t e x t   s t y l e s < / a : t > < / a : r > < a : e n d P a r a R P r   d i r t y = " 0 "   l a n g = " e n - U S " / > < / a : p > < / p : t x B o d y > < / p : s p > < p : s p > < p : n v S p P r > < p : c N v P r   i d = " 6 "   n a m e = " T e x t   P l a c e h o l d e r   4 " > < a : e x t L s t > < a : e x t   u r i = " { 2 5 F 7 4 8 6 3 - E 0 4 4 - 4 3 2 A - 9 1 C 5 - 1 3 9 F B 1 E 1 D A C 9 } " > < a 1 6 : c r e a t i o n I d   x m l n s : a 1 6 = " h t t p : / / s c h e m a s . m i c r o s o f t . c o m / o f f i c e / d r a w i n g / 2 0 1 0 / m a i n "   i d = " { E A A 8 7 6 3 D - B B 6 0 - 4 6 B 4 - 9 8 E 8 - 5 2 3 D D A A E 7 1 8 6 } " / > < / a : e x t > < / a : e x t L s t > < / p : c N v P r > < p : c N v S p P r > < a : s p L o c k s   n o G r p = " t r u e " / > < / p : c N v S p P r > < p : n v P r > < p : p h   i d x = " 1 4 "   t y p e = " b o d y " / > < / p : n v P r > < / p : n v S p P r > < p : s p P r > < a : x f r m   r o t = " 0 " > < a : o f f   x = " 2 9 1 7 0 3 1 "   y = " 3 1 8 8 2 1 1 " / > < a : e x t   c x = " 2 1 9 7 8 9 4 "   c y = " 4 3 2 1 9 6 " / > < / a : x f r m > < / p : s p P r > < p : t x B o d y > < a : b o d y P r   a n c h o r = " b "   r t l C o l = " 0 "   v e r t = " h o r z " > < a : n o A u t o f i t / > < / a : b o d y P r > < a : l s t S t y l e > < a : l v l 1 p P r   i n d e n t = " 0 "   l v l = " 0 "   m a r L = " 0 " > < a : b u N o n e / > < a : d e f R P r   b = " 0 "   d i r t y = " 0 "   l a n g = " e n - U S "   s z = " 2 4 0 0 " > < a : s o l i d F i l l > < a : s c h e m e C l r   v a l = " b g 2 " > < a : l u m M o d   v a l = " 4 0 0 0 0 " / > < a : l u m O f f   v a l = " 6 0 0 0 0 " / > < / a : s c h e m e C l r > < / a : s o l i d F i l l > < a : l a t i n   t y p e f a c e = " + m n - l t " / > < / a : d e f R P r > < / a : l v l 1 p P r > < a : l v l 2 p P r   i n d e n t = " 0 "   l v l = " 1 "   m a r L = " 4 5 7 2 0 0 " > < a : b u N o n e / > < a : d e f R P r   b = " 1 "   d i r t y = " 0 "   l a n g = " e n - U S "   s z = " 2 0 0 0 " > < a : l a t i n   t y p e f a c e = " + m n - l t " / > < / a : d e f R P r > < / a : l v l 2 p P r > < a : l v l 3 p P r   i n d e n t = " 0 "   l v l = " 2 "   m a r L = " 9 1 4 4 0 0 " > < a : b u N o n e / > < a : d e f R P r   b = " 1 "   d i r t y = " 0 "   l a n g = " e n - U S "   s z = " 1 8 0 0 " > < a : l a t i n   t y p e f a c e = " + m n - l t " / > < / a : d e f R P r > < / a : l v l 3 p P r > < a : l v l 4 p P r   i n d e n t = " 0 "   l v l = " 3 "   m a r L = " 1 3 7 1 6 0 0 " > < a : b u N o n e / > < a : d e f R P r   b = " 1 "   d i r t y = " 0 "   l a n g = " e n - U S "   s z = " 1 6 0 0 " > < a : l a t i n   t y p e f a c e = " + m n - l t " / > < / a : d e f R P r > < / a : l v l 4 p P r > < a : l v l 5 p P r   i n d e n t = " 0 "   l v l = " 4 "   m a r L = " 1 8 2 8 8 0 0 " > < a : b u N o n e / > < a : d e f R P r   b = " 1 "   d i r t y = " 0 "   l a n g = " e n - U S "   s z = " 1 6 0 0 " > < a : l a t i n   t y p e f a c e = " + m n - l t " / > < / a : d e f R P r > < / a : l v l 5 p P r > < a : l v l 6 p P r   i n d e n t = " 0 "   l v l = " 5 "   m a r L = " 2 2 8 6 0 0 0 " > < a : b u N o n e / > < a : d e f R P r   b = " 1 "   d i r t y = " 0 "   l a n g = " e n - U S "   s z = " 1 6 0 0 " > < a : l a t i n   t y p e f a c e = " + m n - l t " / > < / a : d e f R P r > < / a : l v l 6 p P r > < a : l v l 7 p P r   i n d e n t = " 0 "   l v l = " 6 "   m a r L = " 2 7 4 3 2 0 0 " > < a : b u N o n e / > < a : d e f R P r   b = " 1 "   d i r t y = " 0 "   l a n g = " e n - U S "   s z = " 1 6 0 0 " > < a : l a t i n   t y p e f a c e = " + m n - l t " / > < / a : d e f R P r > < / a : l v l 7 p P r > < a : l v l 8 p P r   i n d e n t = " 0 "   l v l = " 7 "   m a r L = " 3 2 0 0 4 0 0 " > < a : b u N o n e / > < a : d e f R P r   b = " 1 "   d i r t y = " 0 "   l a n g = " e n - U S "   s z = " 1 6 0 0 " > < a : l a t i n   t y p e f a c e = " + m n - l t " / > < / a : d e f R P r > < / a : l v l 8 p P r > < a : l v l 9 p P r   i n d e n t = " 0 "   l v l = " 8 "   m a r L = " 3 6 5 7 6 0 0 " > < a : b u N o n e / > < a : d e f R P r   b = " 1 "   d i r t y = " 0 "   l a n g = " e n - U S "   s z = " 1 6 0 0 " > < a : l a t i n   t y p e f a c e = " + m n - l t " / > < / a : d e f R P r > < / a : l v l 9 p P r > < / a : l s t S t y l e > < a : p > < a : p P r   l v l = " 0 " / > < a : r > < a : r P r   d i r t y = " 0 "   l a n g = " e n - U S " / > < a : t > C l i c k   t o   e d i t   M a s t e r   t e x t   s t y l e s < / a : t > < / a : r > < a : e n d P a r a R P r   d i r t y = " 0 "   l a n g = " e n - U S " / > < / a : p > < / p : t x B o d y > < / p : s p > < p : s p > < p : n v S p P r > < p : c N v P r   i d = " 7 "   n a m e = " P i c t u r e   P l a c e h o l d e r   2 " > < a : e x t L s t > < a : e x t   u r i = " { C 5 D D 2 2 B 0 - D A 8 0 - 4 4 2 E - 9 3 A 4 - 8 3 5 8 7 8 D F B B 8 C } " > < a 1 6 : c r e a t i o n I d   x m l n s : a 1 6 = " h t t p : / / s c h e m a s . m i c r o s o f t . c o m / o f f i c e / d r a w i n g / 2 0 1 0 / m a i n "   i d = " { E F A F C 5 8 2 - B A 2 A - 4 1 A B - 8 2 F A - 9 6 4 5 4 7 9 F 5 A 7 2 } " / > < / a : e x t > < / a : e x t L s t > < / p : c N v P r > < p : c N v S p P r > < a : s p L o c k s   n o C h a n g e A s p e c t = " t r u e "   n o G r p = " t r u e " / > < / p : c N v S p P r > < p : n v P r > < p : p h   i d x = " 1 5 "   t y p e = " p i c " / > < / p : n v P r > < / p : n v S p P r > < p : s p P r > < a : x f r m   r o t = " 0 " > < a : o f f   x = " 2 9 1 7 0 3 0 "   y = " 1 6 5 7 3 5 0 " / > < a : e x t   c x = " 2 1 9 7 8 9 4 "   c y = " 1 1 4 3 0 0 0 " / > < / a : x f r m > < a : p r s t G e o m   p r s t = " r o u n d R e c t " > < a : a v L s t > < a : g d   f m l a = " v a l   1 8 5 8 "   n a m e = " a d j " / > < / a : a v L s t > < / a : p r s t G e o m > < a : e f f e c t L s t > < a : o u t e r S h d w   b l u r R a d = " 5 0 8 0 0 "   d i r = " 5 4 0 0 0 0 0 "   d i s t = " 5 0 8 0 0 " > < a : s r g b C l r   v a l = " 0 0 0 0 0 0 " > < a : a l p h a   v a l = " 4 3 0 0 0 " / > < / a : s r g b C l r > < / a : o u t e r S h d w > < / a : e f f e c t L s t > < / p : s p P r > < p : t x B o d y > < a : b o d y P r   a n c h o r = " t "   r t l C o l = " 0 "   v e r t = " h o r z " > < a : n o r m A u t o f i t / > < / a : b o d y P r > < a : l s t S t y l e > < a : l v l 1 p P r   a l g n = " c t r "   i n d e n t = " 0 "   l v l = " 0 "   m a r L = " 0 " > < a : b u N o n e / > < a : d e f R P r   d i r t y = " 0 "   l a n g = " e n - U S "   s z = " 1 6 0 0 " / > < / a : l v l 1 p P r > < a : l v l 2 p P r   i n d e n t = " 0 "   l v l = " 1 "   m a r L = " 4 5 7 2 0 0 " > < a : b u N o n e / > < a : d e f R P r   d i r t y = " 0 "   l a n g = " e n - U S "   s z = " 1 6 0 0 " / > < / a : l v l 2 p P r > < a : l v l 3 p P r   i n d e n t = " 0 "   l v l = " 2 "   m a r L = " 9 1 4 4 0 0 " > < a : b u N o n e / > < a : d e f R P r   d i r t y = " 0 "   l a n g = " e n - U S "   s z = " 1 6 0 0 " / > < / a : l v l 3 p P r > < a : l v l 4 p P r   i n d e n t = " 0 "   l v l = " 3 "   m a r L = " 1 3 7 1 6 0 0 " > < a : b u N o n e / > < a : d e f R P r   d i r t y = " 0 "   l a n g = " e n - U S "   s z = " 1 6 0 0 " / > < / a : l v l 4 p P r > < a : l v l 5 p P r   i n d e n t = " 0 "   l v l = " 4 "   m a r L = " 1 8 2 8 8 0 0 " > < a : b u N o n e / > < a : d e f R P r   d i r t y = " 0 "   l a n g = " e n - U S "   s z = " 1 6 0 0 " / > < / a : l v l 5 p P r > < a : l v l 6 p P r   i n d e n t = " 0 "   l v l = " 5 "   m a r L = " 2 2 8 6 0 0 0 " > < a : b u N o n e / > < a : d e f R P r   d i r t y = " 0 "   l a n g = " e n - U S "   s z = " 1 6 0 0 " / > < / a : l v l 6 p P r > < a : l v l 7 p P r   i n d e n t = " 0 "   l v l = " 6 "   m a r L = " 2 7 4 3 2 0 0 " > < a : b u N o n e / > < a : d e f R P r   d i r t y = " 0 "   l a n g = " e n - U S "   s z = " 1 6 0 0 " / > < / a : l v l 7 p P r > < a : l v l 8 p P r   i n d e n t = " 0 "   l v l = " 7 "   m a r L = " 3 2 0 0 4 0 0 " > < a : b u N o n e / > < a : d e f R P r   d i r t y = " 0 "   l a n g = " e n - U S "   s z = " 1 6 0 0 " / > < / a : l v l 8 p P r > < a : l v l 9 p P r   i n d e n t = " 0 "   l v l = " 8 "   m a r L = " 3 6 5 7 6 0 0 " > < a : b u N o n e / > < a : d e f R P r   d i r t y = " 0 "   l a n g = " e n - U S "   s z = " 1 6 0 0 " / > < / a : l v l 9 p P r > < / a : l s t S t y l e > < a : p > < a : p P r / > < a : r > < a : r P r   d i r t y = " 0 "   l a n g = " e n - U S " / > < a : t > C l i c k   i c o n   t o   a d d   p i c t u r e < / a : t > < / a : r > < a : e n d P a r a R P r   d i r t y = " 0 "   l a n g = " e n - U S " / > < / a : p > < / p : t x B o d y > < / p : s p > < p : s p > < p : n v S p P r > < p : c N v P r   i d = " 8 "   n a m e = " T e x t   P l a c e h o l d e r   3 " > < a : e x t L s t > < a : e x t   u r i = " { 3 7 3 7 9 6 F E - 3 D F 4 - 4 1 6 2 - 8 D 4 2 - D D F B A C C 8 1 1 7 B } " > < a 1 6 : c r e a t i o n I d   x m l n s : a 1 6 = " h t t p : / / s c h e m a s . m i c r o s o f t . c o m / o f f i c e / d r a w i n g / 2 0 1 0 / m a i n "   i d = " { C A 6 3 5 E 4 D - 4 C D 0 - 4 5 B 1 - A E 6 A - A 2 D 5 2 D B 2 D B 4 0 } " / > < / a : e x t > < / a : e x t L s t > < / p : c N v P r > < p : c N v S p P r > < a : s p L o c k s   n o G r p = " t r u e " / > < / p : c N v S p P r > < p : n v P r > < p : p h   i d x = " 1 6 "   t y p e = " b o d y " / > < / p : n v P r > < / p : n v S p P r > < p : s p P r > < a : x f r m   r o t = " 0 " > < a : o f f   x = " 2 9 1 6 0 1 6 "   y = " 3 6 2 0 4 0 7 " / > < a : e x t   c x = " 2 2 0 0 8 0 4 "   c y = " 4 9 4 3 9 1 " / > < / a : x f r m > < / p : s p P r > < p : t x B o d y > < a : b o d y P r   a n c h o r = " t "   r t l C o l = " 0 "   v e r t = " h o r z " > < a : n o r m A u t o f i t / > < / a : b o d y P r > < a : l s t S t y l e > < a : l v l 1 p P r   i n d e n t = " 0 "   l v l = " 0 "   m a r L = " 0 " > < a : b u N o n e / > < a : d e f R P r   d i r t y = " 0 "   l a n g = " e n - U S "   s z = " 1 4 0 0 " / > < / a : l v l 1 p P r > < a : l v l 2 p P r   i n d e n t = " 0 "   l v l = " 1 "   m a r L = " 4 5 7 2 0 0 " > < a : b u N o n e / > < a : d e f R P r   d i r t y = " 0 "   l a n g = " e n - U S "   s z = " 1 2 0 0 " / > < / a : l v l 2 p P r > < a : l v l 3 p P r   i n d e n t = " 0 "   l v l = " 2 "   m a r L = " 9 1 4 4 0 0 " > < a : b u N o n e / > < a : d e f R P r   d i r t y = " 0 "   l a n g = " e n - U S "   s z = " 1 0 0 0 " / > < / a : l v l 3 p P r > < a : l v l 4 p P r   i n d e n t = " 0 "   l v l = " 3 "   m a r L = " 1 3 7 1 6 0 0 " > < a : b u N o n e / > < a : d e f R P r   d i r t y = " 0 "   l a n g = " e n - U S "   s z = " 9 0 0 " / > < / a : l v l 4 p P r > < a : l v l 5 p P r   i n d e n t = " 0 "   l v l = " 4 "   m a r L = " 1 8 2 8 8 0 0 " > < a : b u N o n e / > < a : d e f R P r   d i r t y = " 0 "   l a n g = " e n - U S "   s z = " 9 0 0 " / > < / a : l v l 5 p P r > < a : l v l 6 p P r   i n d e n t = " 0 "   l v l = " 5 "   m a r L = " 2 2 8 6 0 0 0 " > < a : b u N o n e / > < a : d e f R P r   d i r t y = " 0 "   l a n g = " e n - U S "   s z = " 9 0 0 " / > < / a : l v l 6 p P r > < a : l v l 7 p P r   i n d e n t = " 0 "   l v l = " 6 "   m a r L = " 2 7 4 3 2 0 0 " > < a : b u N o n e / > < a : d e f R P r   d i r t y = " 0 "   l a n g = " e n - U S "   s z = " 9 0 0 " / > < / a : l v l 7 p P r > < a : l v l 8 p P r   i n d e n t = " 0 "   l v l = " 7 "   m a r L = " 3 2 0 0 4 0 0 " > < a : b u N o n e / > < a : d e f R P r   d i r t y = " 0 "   l a n g = " e n - U S "   s z = " 9 0 0 " / > < / a : l v l 8 p P r > < a : l v l 9 p P r   i n d e n t = " 0 "   l v l = " 8 "   m a r L = " 3 6 5 7 6 0 0 " > < a : b u N o n e / > < a : d e f R P r   d i r t y = " 0 "   l a n g = " e n - U S "   s z = " 9 0 0 " / > < / a : l v l 9 p P r > < / a : l s t S t y l e > < a : p > < a : p P r   l v l = " 0 " / > < a : r > < a : r P r   d i r t y = " 0 "   l a n g = " e n - U S " / > < a : t > C l i c k   t o   e d i t   M a s t e r   t e x t   s t y l e s < / a : t > < / a : r > < a : e n d P a r a R P r   d i r t y = " 0 "   l a n g = " e n - U S " / > < / a : p > < / p : t x B o d y > < / p : s p > < p : s p > < p : n v S p P r > < p : c N v P r   i d = " 9 "   n a m e = " T e x t   P l a c e h o l d e r   4 " > < a : e x t L s t > < a : e x t   u r i = " { D B 3 E 2 8 1 1 - 7 1 F 3 - 4 5 3 7 - 8 F 3 8 - 7 8 0 6 5 1 3 7 C 9 4 9 } " > < a 1 6 : c r e a t i o n I d   x m l n s : a 1 6 = " h t t p : / / s c h e m a s . m i c r o s o f t . c o m / o f f i c e / d r a w i n g / 2 0 1 0 / m a i n "   i d = " { 0 D 7 D A 8 B 9 - D E A 9 - 4 3 0 4 - A 6 0 7 - A B 7 B 3 2 5 F B 3 7 0 } " / > < / a : e x t > < / a : e x t L s t > < / p : c N v P r > < p : c N v S p P r > < a : s p L o c k s   n o G r p = " t r u e " / > < / p : c N v S p P r > < p : n v P r > < p : p h   i d x = " 1 7 "   t y p e = " b o d y " / > < / p : n v P r > < / p : n v S p P r > < p : s p P r > < a : x f r m   r o t = " 0 " > < a : o f f   x = " 5 3 4 3 5 2 5 "   y = " 3 1 8 8 2 1 1 " / > < a : e x t   c x = " 2 1 9 9 0 8 4 "   c y = " 4 3 2 1 9 6 " / > < / a : x f r m > < / p : s p P r > < p : t x B o d y > < a : b o d y P r   a n c h o r = " b "   r t l C o l = " 0 "   v e r t = " h o r z " > < a : n o A u t o f i t / > < / a : b o d y P r > < a : l s t S t y l e > < a : l v l 1 p P r   i n d e n t = " 0 "   l v l = " 0 "   m a r L = " 0 " > < a : b u N o n e / > < a : d e f R P r   b = " 0 "   d i r t y = " 0 "   l a n g = " e n - U S "   s z = " 2 4 0 0 " > < a : s o l i d F i l l > < a : s c h e m e C l r   v a l = " b g 2 " > < a : l u m M o d   v a l = " 4 0 0 0 0 " / > < a : l u m O f f   v a l = " 6 0 0 0 0 " / > < / a : s c h e m e C l r > < / a : s o l i d F i l l > < a : l a t i n   t y p e f a c e = " + m n - l t " / > < / a : d e f R P r > < / a : l v l 1 p P r > < a : l v l 2 p P r   i n d e n t = " 0 "   l v l = " 1 "   m a r L = " 4 5 7 2 0 0 " > < a : b u N o n e / > < a : d e f R P r   b = " 1 "   d i r t y = " 0 "   l a n g = " e n - U S "   s z = " 2 0 0 0 " > < a : l a t i n   t y p e f a c e = " + m n - l t " / > < / a : d e f R P r > < / a : l v l 2 p P r > < a : l v l 3 p P r   i n d e n t = " 0 "   l v l = " 2 "   m a r L = " 9 1 4 4 0 0 " > < a : b u N o n e / > < a : d e f R P r   b = " 1 "   d i r t y = " 0 "   l a n g = " e n - U S "   s z = " 1 8 0 0 " > < a : l a t i n   t y p e f a c e = " + m n - l t " / > < / a : d e f R P r > < / a : l v l 3 p P r > < a : l v l 4 p P r   i n d e n t = " 0 "   l v l = " 3 "   m a r L = " 1 3 7 1 6 0 0 " > < a : b u N o n e / > < a : d e f R P r   b = " 1 "   d i r t y = " 0 "   l a n g = " e n - U S "   s z = " 1 6 0 0 " > < a : l a t i n   t y p e f a c e = " + m n - l t " / > < / a : d e f R P r > < / a : l v l 4 p P r > < a : l v l 5 p P r   i n d e n t = " 0 "   l v l = " 4 "   m a r L = " 1 8 2 8 8 0 0 " > < a : b u N o n e / > < a : d e f R P r   b = " 1 "   d i r t y = " 0 "   l a n g = " e n - U S "   s z = " 1 6 0 0 " > < a : l a t i n   t y p e f a c e = " + m n - l t " / > < / a : d e f R P r > < / a : l v l 5 p P r > < a : l v l 6 p P r   i n d e n t = " 0 "   l v l = " 5 "   m a r L = " 2 2 8 6 0 0 0 " > < a : b u N o n e / > < a : d e f R P r   b = " 1 "   d i r t y = " 0 "   l a n g = " e n - U S "   s z = " 1 6 0 0 " > < a : l a t i n   t y p e f a c e = " + m n - l t " / > < / a : d e f R P r > < / a : l v l 6 p P r > < a : l v l 7 p P r   i n d e n t = " 0 "   l v l = " 6 "   m a r L = " 2 7 4 3 2 0 0 " > < a : b u N o n e / > < a : d e f R P r   b = " 1 "   d i r t y = " 0 "   l a n g = " e n - U S "   s z = " 1 6 0 0 " > < a : l a t i n   t y p e f a c e = " + m n - l t " / > < / a : d e f R P r > < / a : l v l 7 p P r > < a : l v l 8 p P r   i n d e n t = " 0 "   l v l = " 7 "   m a r L = " 3 2 0 0 4 0 0 " > < a : b u N o n e / > < a : d e f R P r   b = " 1 "   d i r t y = " 0 "   l a n g = " e n - U S "   s z = " 1 6 0 0 " > < a : l a t i n   t y p e f a c e = " + m n - l t " / > < / a : d e f R P r > < / a : l v l 8 p P r > < a : l v l 9 p P r   i n d e n t = " 0 "   l v l = " 8 "   m a r L = " 3 6 5 7 6 0 0 " > < a : b u N o n e / > < a : d e f R P r   b = " 1 "   d i r t y = " 0 "   l a n g = " e n - U S "   s z = " 1 6 0 0 " > < a : l a t i n   t y p e f a c e = " + m n - l t " / > < / a : d e f R P r > < / a : l v l 9 p P r > < / a : l s t S t y l e > < a : p > < a : p P r   l v l = " 0 " / > < a : r > < a : r P r   d i r t y = " 0 "   l a n g = " e n - U S " / > < a : t > C l i c k   t o   e d i t   M a s t e r   t e x t   s t y l e s < / a : t > < / a : r > < a : e n d P a r a R P r   d i r t y = " 0 "   l a n g = " e n - U S " / > < / a : p > < / p : t x B o d y > < / p : s p > < p : s p > < p : n v S p P r > < p : c N v P r   i d = " 1 0 "   n a m e = " P i c t u r e   P l a c e h o l d e r   2 " > < a : e x t L s t > < a : e x t   u r i = " { 8 7 C C 4 F E 0 - A 2 2 6 - 4 F 2 C - 8 F 2 2 - 4 4 0 E 6 E 6 8 C 6 5 3 } " > < a 1 6 : c r e a t i o n I d   x m l n s : a 1 6 = " h t t p : / / s c h e m a s . m i c r o s o f t . c o m / o f f i c e / d r a w i n g / 2 0 1 0 / m a i n "   i d = " { 6 2 A D C 5 0 5 - C 0 A 7 - 4 D 4 1 - 8 1 B 0 - A 7 6 A 9 B 6 9 8 6 F 5 } " / > < / a : e x t > < / a : e x t L s t > < / p : c N v P r > < p : c N v S p P r > < a : s p L o c k s   n o C h a n g e A s p e c t = " t r u e "   n o G r p = " t r u e " / > < / p : c N v S p P r > < p : n v P r > < p : p h   i d x = " 1 8 "   t y p e = " p i c " / > < / p : n v P r > < / p : n v S p P r > < p : s p P r > < a : x f r m   r o t = " 0 " > < a : o f f   x = " 5 3 4 3 5 2 4 "   y = " 1 6 5 7 3 5 0 " / > < a : e x t   c x = " 2 1 9 9 0 8 4 "   c y = " 1 1 4 3 0 0 0 " / > < / a : x f r m > < a : p r s t G e o m   p r s t = " r o u n d R e c t " > < a : a v L s t > < a : g d   f m l a = " v a l   1 8 5 8 "   n a m e = " a d j " / > < / a : a v L s t > < / a : p r s t G e o m > < a : e f f e c t L s t > < a : o u t e r S h d w   b l u r R a d = " 5 0 8 0 0 "   d i r = " 5 4 0 0 0 0 0 "   d i s t = " 5 0 8 0 0 " > < a : s r g b C l r   v a l = " 0 0 0 0 0 0 " > < a : a l p h a   v a l = " 4 3 0 0 0 " / > < / a : s r g b C l r > < / a : o u t e r S h d w > < / a : e f f e c t L s t > < / p : s p P r > < p : t x B o d y > < a : b o d y P r   a n c h o r = " t "   r t l C o l = " 0 "   v e r t = " h o r z " > < a : n o r m A u t o f i t / > < / a : b o d y P r > < a : l s t S t y l e > < a : l v l 1 p P r   a l g n = " c t r "   i n d e n t = " 0 "   l v l = " 0 "   m a r L = " 0 " > < a : b u N o n e / > < a : d e f R P r   d i r t y = " 0 "   l a n g = " e n - U S "   s z = " 1 6 0 0 " / > < / a : l v l 1 p P r > < a : l v l 2 p P r   i n d e n t = " 0 "   l v l = " 1 "   m a r L = " 4 5 7 2 0 0 " > < a : b u N o n e / > < a : d e f R P r   d i r t y = " 0 "   l a n g = " e n - U S "   s z = " 1 6 0 0 " / > < / a : l v l 2 p P r > < a : l v l 3 p P r   i n d e n t = " 0 "   l v l = " 2 "   m a r L = " 9 1 4 4 0 0 " > < a : b u N o n e / > < a : d e f R P r   d i r t y = " 0 "   l a n g = " e n - U S "   s z = " 1 6 0 0 " / > < / a : l v l 3 p P r > < a : l v l 4 p P r   i n d e n t = " 0 "   l v l = " 3 "   m a r L = " 1 3 7 1 6 0 0 " > < a : b u N o n e / > < a : d e f R P r   d i r t y = " 0 "   l a n g = " e n - U S "   s z = " 1 6 0 0 " / > < / a : l v l 4 p P r > < a : l v l 5 p P r   i n d e n t = " 0 "   l v l = " 4 "   m a r L = " 1 8 2 8 8 0 0 " > < a : b u N o n e / > < a : d e f R P r   d i r t y = " 0 "   l a n g = " e n - U S "   s z = " 1 6 0 0 " / > < / a : l v l 5 p P r > < a : l v l 6 p P r   i n d e n t = " 0 "   l v l = " 5 "   m a r L = " 2 2 8 6 0 0 0 " > < a : b u N o n e / > < a : d e f R P r   d i r t y = " 0 "   l a n g = " e n - U S "   s z = " 1 6 0 0 " / > < / a : l v l 6 p P r > < a : l v l 7 p P r   i n d e n t = " 0 "   l v l = " 6 "   m a r L = " 2 7 4 3 2 0 0 " > < a : b u N o n e / > < a : d e f R P r   d i r t y = " 0 "   l a n g = " e n - U S "   s z = " 1 6 0 0 " / > < / a : l v l 7 p P r > < a : l v l 8 p P r   i n d e n t = " 0 "   l v l = " 7 "   m a r L = " 3 2 0 0 4 0 0 " > < a : b u N o n e / > < a : d e f R P r   d i r t y = " 0 "   l a n g = " e n - U S "   s z = " 1 6 0 0 " / > < / a : l v l 8 p P r > < a : l v l 9 p P r   i n d e n t = " 0 "   l v l = " 8 "   m a r L = " 3 6 5 7 6 0 0 " > < a : b u N o n e / > < a : d e f R P r   d i r t y = " 0 "   l a n g = " e n - U S "   s z = " 1 6 0 0 " / > < / a : l v l 9 p P r > < / a : l s t S t y l e > < a : p > < a : p P r / > < a : r > < a : r P r   d i r t y = " 0 "   l a n g = " e n - U S " / > < a : t > C l i c k   i c o n   t o   a d d   p i c t u r e < / a : t > < / a : r > < a : e n d P a r a R P r   d i r t y = " 0 "   l a n g = " e n - U S " / > < / a : p > < / p : t x B o d y > < / p : s p > < p : s p > < p : n v S p P r > < p : c N v P r   i d = " 1 1 "   n a m e = " T e x t   P l a c e h o l d e r   3 " > < a : e x t L s t > < a : e x t   u r i = " { F E B 1 3 3 C A - A 4 0 4 - 4 A B B - 8 B 4 F - F 7 6 7 2 7 9 8 E F 2 B } " > < a 1 6 : c r e a t i o n I d   x m l n s : a 1 6 = " h t t p : / / s c h e m a s . m i c r o s o f t . c o m / o f f i c e / d r a w i n g / 2 0 1 0 / m a i n "   i d = " { 4 B 7 D 8 2 1 0 - 5 F 1 0 - 4 1 C B - 9 5 1 B - F 9 2 E 3 F A A 0 E D F } " / > < / a : e x t > < / a : e x t L s t > < / p : c N v P r > < p : c N v S p P r > < a : s p L o c k s   n o G r p = " t r u e " / > < / p : c N v S p P r > < p : n v P r > < p : p h   i d x = " 1 9 "   t y p e = " b o d y " / > < / p : n v P r > < / p : n v S p P r > < p : s p P r > < a : x f r m   r o t = " 0 " > < a : o f f   x = " 5 3 4 3 4 3 0 "   y = " 3 6 2 0 4 0 6 " / > < a : e x t   c x = " 2 2 0 1 9 9 7 "   c y = " 4 9 4 3 9 1 " / > < / a : x f r m > < / p : s p P r > < p : t x B o d y > < a : b o d y P r   a n c h o r = " t "   r t l C o l = " 0 "   v e r t = " h o r z " > < a : n o r m A u t o f i t / > < / a : b o d y P r > < a : l s t S t y l e > < a : l v l 1 p P r   i n d e n t = " 0 "   l v l = " 0 "   m a r L = " 0 " > < a : b u N o n e / > < a : d e f R P r   d i r t y = " 0 "   l a n g = " e n - U S "   s z = " 1 4 0 0 " / > < / a : l v l 1 p P r > < a : l v l 2 p P r   i n d e n t = " 0 "   l v l = " 1 "   m a r L = " 4 5 7 2 0 0 " > < a : b u N o n e / > < a : d e f R P r   d i r t y = " 0 "   l a n g = " e n - U S "   s z = " 1 2 0 0 " / > < / a : l v l 2 p P r > < a : l v l 3 p P r   i n d e n t = " 0 "   l v l = " 2 "   m a r L = " 9 1 4 4 0 0 " > < a : b u N o n e / > < a : d e f R P r   d i r t y = " 0 "   l a n g = " e n - U S "   s z = " 1 0 0 0 " / > < / a : l v l 3 p P r > < a : l v l 4 p P r   i n d e n t = " 0 "   l v l = " 3 "   m a r L = " 1 3 7 1 6 0 0 " > < a : b u N o n e / > < a : d e f R P r   d i r t y = " 0 "   l a n g = " e n - U S "   s z = " 9 0 0 " / > < / a : l v l 4 p P r > < a : l v l 5 p P r   i n d e n t = " 0 "   l v l = " 4 "   m a r L = " 1 8 2 8 8 0 0 " > < a : b u N o n e / > < a : d e f R P r   d i r t y = " 0 "   l a n g = " e n - U S "   s z = " 9 0 0 " / > < / a : l v l 5 p P r > < a : l v l 6 p P r   i n d e n t = " 0 "   l v l = " 5 "   m a r L = " 2 2 8 6 0 0 0 " > < a : b u N o n e / > < a : d e f R P r   d i r t y = " 0 "   l a n g = " e n - U S "   s z = " 9 0 0 " / > < / a : l v l 6 p P r > < a : l v l 7 p P r   i n d e n t = " 0 "   l v l = " 6 "   m a r L = " 2 7 4 3 2 0 0 " > < a : b u N o n e / > < a : d e f R P r   d i r t y = " 0 "   l a n g = " e n - U S "   s z = " 9 0 0 " / > < / a : l v l 7 p P r > < a : l v l 8 p P r   i n d e n t = " 0 "   l v l = " 7 "   m a r L = " 3 2 0 0 4 0 0 " > < a : b u N o n e / > < a : d e f R P r   d i r t y = " 0 "   l a n g = " e n - U S "   s z = " 9 0 0 " / > < / a : l v l 8 p P r > < a : l v l 9 p P r   i n d e n t = " 0 "   l v l = " 8 "   m a r L = " 3 6 5 7 6 0 0 " > < a : b u N o n e / > < a : d e f R P r   d i r t y = " 0 "   l a n g = " e n - U S "   s z = " 9 0 0 " / > < / a : l v l 9 p P r > < / a : l s t S t y l e > < a : p > < a : p P r   l v l = " 0 " / > < a : r > < a : r P r   d i r t y = " 0 "   l a n g = " e n - U S " / > < a : t > C l i c k   t o   e d i t   M a s t e r   t e x t   s t y l e s < / a : t > < / a : r > < a : e n d P a r a R P r   d i r t y = " 0 "   l a n g = " e n - U S " / > < / a : p > < / p : t x B o d y > < / p : s p > < p : c x n S p > < p : n v C x n S p P r > < p : c N v P r   i d = " 1 2 "   n a m e = " S t r a i g h t   C o n n e c t o r   1 8 " > < a : e x t L s t > < a : e x t   u r i = " { E 6 6 1 B B F 0 - B D 7 6 - 4 8 7 8 - 9 B B 3 - 7 C 5 2 1 4 A D 0 B F 5 } " > < a 1 6 : c r e a t i o n I d   x m l n s : a 1 6 = " h t t p : / / s c h e m a s . m i c r o s o f t . c o m / o f f i c e / d r a w i n g / 2 0 1 0 / m a i n "   i d = " { F C 1 1 C 5 2 3 - 3 6 2 F - 4 3 C C - A D E A - 0 6 C 9 8 F 5 8 C 3 3 4 } " / > < / a : e x t > < / a : e x t L s t > < / p : c N v P r > < p : c N v C x n S p P r / > < p : n v P r / > < / p : n v C x n S p P r > < p : s p P r > < a : x f r m   r o t = " 0 " > < a : o f f   x = " 2 7 9 4 6 0 6 "   y = " 1 6 0 0 2 0 0 " / > < a : e x t   c x = " 0 "   c y = " 2 9 7 1 8 0 0 " / > < / a : x f r m > < a : p r s t G e o m   p r s t = " l i n e " > < a : a v L s t / > < / a : p r s t G e o m > < a : l n   w = " 1 2 7 0 0 " > < a : s o l i d F i l l > < a : s c h e m e C l r   v a l = " b g 2 " > < a : a l p h a   v a l = " 3 9 9 9 9 " / > < a : l u m M o d   v a l = " 4 0 0 0 0 " / > < a : l u m O f f   v a l = " 6 0 0 0 0 " / > < / a : s c h e m e C l r > < / a : s o l i d F i l l > < / a : l n > < / p : s p P r > < p : s t y l e > < a : l n R e f   i d x = " 2 " > < a : s c h e m e C l r   v a l = " a c c e n t 1 " / > < / a : l n R e f > < a : f i l l R e f   i d x = " 0 " > < a : s c h e m e C l r   v a l = " a c c e n t 1 " / > < / a : f i l l R e f > < a : e f f e c t R e f   i d x = " 0 " > < a : s c h e m e C l r   v a l = " a c c e n t 1 " / > < / a : e f f e c t R e f > < a : f o n t R e f   i d x = " m i n o r " > < a : s c h e m e C l r   v a l = " t x 1 " / > < / a : f o n t R e f > < / p : s t y l e > < / p : c x n S p > < p : c x n S p > < p : n v C x n S p P r > < p : c N v P r   i d = " 1 3 "   n a m e = " S t r a i g h t   C o n n e c t o r   1 9 " > < a : e x t L s t > < a : e x t   u r i = " { 2 2 8 1 5 F 1 3 - 2 F 0 5 - 4 E A 9 - 9 9 B 1 - A A D B 1 B 1 C D 2 2 F } " > < a 1 6 : c r e a t i o n I d   x m l n s : a 1 6 = " h t t p : / / s c h e m a s . m i c r o s o f t . c o m / o f f i c e / d r a w i n g / 2 0 1 0 / m a i n "   i d = " { B E F 3 B B 7 0 - 2 D 8 1 - 4 E C E - 9 B 7 9 - C E B 2 0 7 F E 0 0 C A } " / > < / a : e x t > < / a : e x t L s t > < / p : c N v P r > < p : c N v C x n S p P r / > < p : n v P r / > < / p : n v C x n S p P r > < p : s p P r > < a : x f r m   r o t = " 0 " > < a : o f f   x = " 5 2 2 1 6 7 0 "   y = " 1 6 0 0 2 0 0 " / > < a : e x t   c x = " 0 "   c y = " 2 9 7 5 1 6 1 " / > < / a : x f r m > < a : p r s t G e o m   p r s t = " l i n e " > < a : a v L s t / > < / a : p r s t G e o m > < a : l n   w = " 1 2 7 0 0 " > < a : s o l i d F i l l > < a : s c h e m e C l r   v a l = " b g 2 " > < a : a l p h a   v a l = " 3 9 9 9 9 " / > < a : l u m M o d   v a l = " 4 0 0 0 0 " / > < a : l u m O f f   v a l = " 6 0 0 0 0 " / > < / a : s c h e m e C l r > < / a : s o l i d F i l l > < / a : l n > < / p : s p P r > < p : s t y l e > < a : l n R e f   i d x = " 2 " > < a : s c h e m e C l r   v a l = " a c c e n t 1 " / > < / a : l n R e f > < a : f i l l R e f   i d x = " 0 " > < a : s c h e m e C l r   v a l = " a c c e n t 1 " / > < / a : f i l l R e f > < a : e f f e c t R e f   i d x = " 0 " > < a : s c h e m e C l r   v a l = " a c c e n t 1 " / > < / a : e f f e c t R e f > < a : f o n t R e f   i d x = " m i n o r " > < a : s c h e m e C l r   v a l = " t x 1 " / > < / a : f o n t R e f > < / p : s t y l e > < / p : c x n S p > < p : s p > < p : n v S p P r > < p : c N v P r   i d = " 1 4 "   n a m e = " D a t e   P l a c e h o l d e r   3 " > < a : e x t L s t > < a : e x t   u r i = " { A 5 C 7 8 A 4 8 - 0 9 A D - 4 9 F B - 9 1 D 9 - B E 3 F A 7 3 4 C E 2 7 } " > < a 1 6 : c r e a t i o n I d   x m l n s : a 1 6 = " h t t p : / / s c h e m a s . m i c r o s o f t . c o m / o f f i c e / d r a w i n g / 2 0 1 0 / m a i n "   i d = " { 4 3 D 8 0 7 1 6 - 3 A 4 B - 4 1 8 0 - B 3 9 A - 7 E C 5 E 2 B E 5 9 4 6 } " / > < / a : e x t > < / a : e x t L s t > < / p : c N v P r > < p : c N v S p P r > < a : s p L o c k s   n o G r p = " t r u e " / > < / p : c N v S p P r > < p : n v P r > < p : p h   i d x = " 2 0 "   s z = " h a l f "   t y p e = " d t " / > < / p : n v P r > < / p : n v S p P r > < p : s p P r / > < p : t x B o d y > < a : b o d y P r   r t l C o l = " 0 " / > < a : l s t S t y l e / > < a : p > < a : p P r / > < a : f l d   i d = " { C 4 3 C 2 3 5 1 - A 1 9 B - 4 0 B 0 - A 8 7 4 - A B 0 F A 4 2 A D B D 8 } "   t y p e = " d a t e t i m e 1 " > < a : t > 5 / 6 / 2 0 2 2 < / a : t > < / a : f l d > < a : e n d P a r a R P r   d i r t y = " 0 "   l a n g = " e n - U S " / > < / a : p > < / p : t x B o d y > < / p : s p > < p : s p > < p : n v S p P r > < p : c N v P r   i d = " 1 5 "   n a m e = " F o o t e r   P l a c e h o l d e r   4 " > < a : e x t L s t > < a : e x t   u r i = " { 0 1 E D B 8 2 C - 7 8 2 9 - 4 9 A A - 8 3 7 1 - 1 8 7 4 E D 1 8 9 E 6 0 } " > < a 1 6 : c r e a t i o n I d   x m l n s : a 1 6 = " h t t p : / / s c h e m a s . m i c r o s o f t . c o m / o f f i c e / d r a w i n g / 2 0 1 0 / m a i n "   i d = " { 6 F F 0 8 0 2 C - D 1 A 1 - 4 A 3 0 - B 3 4 A - D E 9 1 5 9 6 E 8 D 3 1 } " / > < / a : e x t > < / a : e x t L s t > < / p : c N v P r > < p : c N v S p P r > < a : s p L o c k s   n o G r p = " t r u e " / > < / p : c N v S p P r > < p : n v P r > < p : p h   i d x = " 2 1 "   s z = " q u a r t e r "   t y p e = " f t r " / > < / p : n v P r > < / p : n v S p P r > < p : s p P r / > < p : t x B o d y > < a : b o d y P r   r t l C o l = " 0 " / > < a : l s t S t y l e / > < a : p > < a : p P r /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1 6 "   n a m e = " S l i d e   N u m b e r   P l a c e h o l d e r   5 " > < a : e x t L s t > < a : e x t   u r i = " { 0 C F 2 6 3 B B - 6 6 E 3 - 4 F 0 1 - 9 E B B - D 2 0 5 D F 1 B B 5 5 2 } " > < a 1 6 : c r e a t i o n I d   x m l n s : a 1 6 = " h t t p : / / s c h e m a s . m i c r o s o f t . c o m / o f f i c e / d r a w i n g / 2 0 1 0 / m a i n "   i d = " { 8 E 3 2 2 E 2 F - 7 3 A 6 - 4 8 5 A - 8 5 4 0 - 3 6 6 8 B C E 2 6 B 5 D } " / > < / a : e x t > < / a : e x t L s t > < / p : c N v P r > < p : c N v S p P r > < a : s p L o c k s   n o G r p = " t r u e " / > < / p : c N v S p P r > < p : n v P r > < p : p h   i d x = " 2 2 "   s z = " q u a r t e r "   t y p e = " s l d N u m " / > < / p : n v P r > < / p : n v S p P r > < p : s p P r / > < p : t x B o d y > < a : b o d y P r   r t l C o l = " 0 " / > < a : l s t S t y l e / > < a : p > < a : p P r / > < a : f l d   i d = " { F A 0 9 0 7 1 C - A 7 8 7 - 4 9 6 7 - 9 2 5 F - 5 4 E 6 1 4 4 A C 8 A F } "   t y p e = " s l i d e n u m " / > < a : e n d P a r a R P r   d i r t y = " 0 "   l a n g = " e n - U S " / > < / a : p > < / p : t x B o d y > < / p : s p > < / p : s p T r e e > < p : e x t L s t > < p : e x t   u r i = " { B 4 6 A 1 9 8 D - 6 8 A 4 - 4 C 8 9 - B F 5 9 - 6 A 2 4 D 3 3 5 B A A 7 } " > < p 1 4 : c r e a t i o n I d   x m l n s : p 1 4 = " h t t p : / / s c h e m a s . m i c r o s o f t . c o m / o f f i c e / p o w e r p o i n t / 2 0 1 0 / m a i n "   v a l = " 1 6 5 1 7 7 7 0 6 4 6 6 0 " / > < / p : e x t > < / p : e x t L s t > < / p : c S l d > < p : c l r M a p O v r > < a : m a s t e r C l r M a p p i n g / > < / p : c l r M a p O v r > < / p : s l d L a y o u t >
</file>

<file path=ppt/slideLayouts/slideLayout16.xml>�� < ? x m l   v e r s i o n = " 1 . 0 "   e n c o d i n g = " U T F - 1 6 " ? > < p : s l d L a y o u t   x m l n s : a = " h t t p : / / s c h e m a s . o p e n x m l f o r m a t s . o r g / d r a w i n g m l / 2 0 0 6 / m a i n "   x m l n s : c = " h t t p : / / s c h e m a s . o p e n x m l f o r m a t s . o r g / d r a w i n g m l / 2 0 0 6 / c h a r t "   x m l n s : c s = " h t t p : / / s c h e m a s . m i c r o s o f t . c o m / o f f i c e / d r a w i n g / 2 0 1 2 / c h a r t S t y l e "   x m l n s : n s 1 = " h t t p : / / s c h e m a s . o p e n x m l f o r m a t s . o r g / o f f i c e D o c u m e n t / 2 0 0 6 / e x t e n d e d - p r o p e r t i e s "   x m l n s : p = " h t t p : / / s c h e m a s . o p e n x m l f o r m a t s . o r g / p r e s e n t a t i o n m l / 2 0 0 6 / m a i n "   x m l n s : r = " h t t p : / / s c h e m a s . o p e n x m l f o r m a t s . o r g / o f f i c e D o c u m e n t / 2 0 0 6 / r e l a t i o n s h i p s "   x m l n s : v t = " h t t p : / / s c h e m a s . o p e n x m l f o r m a t s . o r g / o f f i c e D o c u m e n t / 2 0 0 6 / d o c P r o p s V T y p e s "   p r e s e r v e = " 1 "   t y p e = " v e r t T x " > < p : c S l d   n a m e = " T i t l e   a n d   V e r t i c a l   T e x t " > < p : s p T r e e > < p : n v G r p S p P r > < p : c N v P r   i d = " 1 "   n a m e = " " / > < p : c N v G r p S p P r / > < p : n v P r / > < / p : n v G r p S p P r > < p : g r p S p P r > < a : x f r m > < a : o f f   x = " 0 "   y = " 0 " / > < a : e x t   c x = " 0 "   c y = " 0 " / > < a : c h O f f   x = " 0 "   y = " 0 " / > < a : c h E x t   c x = " 0 "   c y = " 0 " / > < / a : x f r m > < / p : g r p S p P r > < p : s p > < p : n v S p P r > < p : c N v P r   i d = " 2 "   n a m e = " T i t l e   1 " > < a : e x t L s t > < a : e x t   u r i = " { 3 6 1 1 E D 3 8 - 4 8 D 8 - 4 2 1 2 - A 1 1 B - D B 5 A D F C 6 A B 5 6 } " > < a 1 6 : c r e a t i o n I d   x m l n s : a 1 6 = " h t t p : / / s c h e m a s . m i c r o s o f t . c o m / o f f i c e / d r a w i n g / 2 0 1 0 / m a i n "   i d = " { 6 D E C 3 7 3 B - F B E 5 - 4 1 2 7 - B B 8 9 - 6 F B E B A 9 C 5 F 2 4 } " / > < / a : e x t > < / a : e x t L s t > < / p : c N v P r > < p : c N v S p P r > < a : s p L o c k s   n o G r p = " t r u e " / > < / p : c N v S p P r > < p : n v P r > < p : p h   t y p e = " t i t l e " / > < / p : n v P r > < / p : n v S p P r > < p : s p P r / > < p : t x B o d y > < a : b o d y P r   r t l C o l = " 0 " / > < a : l s t S t y l e / > < a : p > < a : p P r / > < a : r > < a : r P r   d i r t y = " 0 "   l a n g = " e n - U S " / > < a : t > C l i c k   t o   e d i t   M a s t e r   t i t l e   s t y l e < / a : t > < / a : r > < a : e n d P a r a R P r   d i r t y = " 0 "   l a n g = " e n - U S " / > < / a : p > < / p : t x B o d y > < / p : s p > < p : s p > < p : n v S p P r > < p : c N v P r   i d = " 3 "   n a m e = " V e r t i c a l   T e x t   P l a c e h o l d e r   2 " > < a : e x t L s t > < a : e x t   u r i = " { 6 C 3 7 3 6 1 4 - 9 B 2 F - 4 C 0 E - 8 3 B 0 - E 1 5 9 A D 7 5 5 C 4 E } " > < a 1 6 : c r e a t i o n I d   x m l n s : a 1 6 = " h t t p : / / s c h e m a s . m i c r o s o f t . c o m / o f f i c e / d r a w i n g / 2 0 1 0 / m a i n "   i d = " { C 7 9 0 B 9 7 5 - 2 1 1 6 - 4 1 C D - 9 D B 7 - 4 5 D E 8 0 1 2 E C B D } " / > < / a : e x t > < / a : e x t L s t > < / p : c N v P r > < p : c N v S p P r > < a : s p L o c k s   n o G r p = " t r u e " / > < / p : c N v S p P r > < p : n v P r > < p : p h   i d x = " 1 "   t y p e = " b o d y " / > < / p : n v P r > < / p : n v S p P r > < p : s p P r / > < p : t x B o d y > < a : b o d y P r   a n c h o r = " t "   r t l C o l = " 0 "   v e r t = " h o r z " / > < a : l s t S t y l e / > < a : p > < a : p P r   l v l = " 0 " / > < a : r > < a : r P r   d i r t y = " 0 "   l a n g = " e n - U S " / > < a : t > C l i c k   t o   e d i t   M a s t e r   t e x t   s t y l e s < / a : t > < / a : r > < / a : p > < a : p > < a : p P r   l v l = " 1 " / > < a : r > < a : r P r   d i r t y = " 0 "   l a n g = " e n - U S " / > < a : t > S e c o n d   l e v e l < / a : t > < / a : r > < / a : p > < a : p > < a : p P r   l v l = " 2 " / > < a : r > < a : r P r   d i r t y = " 0 "   l a n g = " e n - U S " / > < a : t > T h i r d   l e v e l < / a : t > < / a : r > < / a : p > < a : p > < a : p P r   l v l = " 3 " / > < a : r > < a : r P r   d i r t y = " 0 "   l a n g = " e n - U S " / > < a : t > F o u r t h   l e v e l < / a : t > < / a : r > < / a : p > < a : p > < a : p P r   l v l = " 4 " / > < a : r > < a : r P r   d i r t y = " 0 "   l a n g = " e n - U S " / > < a : t > F i f t h   l e v e l < / a : t > < / a : r > < a : e n d P a r a R P r   d i r t y = " 0 "   l a n g = " e n - U S " / > < / a : p > < / p : t x B o d y > < / p : s p > < p : s p > < p : n v S p P r > < p : c N v P r   i d = " 4 "   n a m e = " D a t e   P l a c e h o l d e r   3 " > < a : e x t L s t > < a : e x t   u r i = " { 0 6 C 0 8 5 F 0 - 2 7 4 1 - 4 A D 5 - 9 7 5 6 - 1 3 D 9 7 7 B A 1 0 4 8 } " > < a 1 6 : c r e a t i o n I d   x m l n s : a 1 6 = " h t t p : / / s c h e m a s . m i c r o s o f t . c o m / o f f i c e / d r a w i n g / 2 0 1 0 / m a i n "   i d = " { A D 6 1 6 F 1 4 - C 5 6 7 - 4 9 4 D - B 7 3 8 - 4 1 7 2 F 8 E E B 8 7 9 } " / > < / a : e x t > < / a : e x t L s t > < / p : c N v P r > < p : c N v S p P r > < a : s p L o c k s   n o G r p = " t r u e " / > < / p : c N v S p P r > < p : n v P r > < p : p h   i d x = " 1 0 "   s z = " h a l f "   t y p e = " d t " / > < / p : n v P r > < / p : n v S p P r > < p : s p P r / > < p : t x B o d y > < a : b o d y P r   r t l C o l = " 0 " / > < a : l s t S t y l e / > < a : p > < a : p P r / > < a : f l d   i d = " { 7 C 4 1 D 2 9 5 - D D 3 9 - 4 5 8 A - 9 1 A 4 - D 8 5 B A 4 D C 8 6 C E } "   t y p e = " d a t e t i m e 1 " > < a : t > 5 / 6 / 2 0 2 2 < / a : t > < / a : f l d > < a : e n d P a r a R P r   d i r t y = " 0 "   l a n g = " e n - U S " / > < / a : p > < / p : t x B o d y > < / p : s p > < p : s p > < p : n v S p P r > < p : c N v P r   i d = " 5 "   n a m e = " F o o t e r   P l a c e h o l d e r   4 " > < a : e x t L s t > < a : e x t   u r i = " { 0 D D 0 A 9 F E - 2 5 A 9 - 4 2 5 E - 8 2 6 D - 5 5 2 9 7 5 0 8 E 3 7 3 } " > < a 1 6 : c r e a t i o n I d   x m l n s : a 1 6 = " h t t p : / / s c h e m a s . m i c r o s o f t . c o m / o f f i c e / d r a w i n g / 2 0 1 0 / m a i n "   i d = " { C 2 B F 0 B D 3 - 1 0 B E - 4 0 A A - B 4 7 1 - 5 8 4 D 5 2 C F 4 8 2 D } " / > < / a : e x t > < / a : e x t L s t > < / p : c N v P r > < p : c N v S p P r > < a : s p L o c k s   n o G r p = " t r u e " / > < / p : c N v S p P r > < p : n v P r > < p : p h   i d x = " 1 1 "   s z = " q u a r t e r "   t y p e = " f t r " / > < / p : n v P r > < / p : n v S p P r > < p : s p P r / > < p : t x B o d y > < a : b o d y P r   r t l C o l = " 0 " / > < a : l s t S t y l e / > < a : p > < a : p P r /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6 "   n a m e = " S l i d e   N u m b e r   P l a c e h o l d e r   5 " > < a : e x t L s t > < a : e x t   u r i = " { 8 4 6 C 0 A D 1 - 2 9 1 D - 4 F 3 A - B F 5 0 - 1 7 1 8 F 3 3 3 A 0 C 6 } " > < a 1 6 : c r e a t i o n I d   x m l n s : a 1 6 = " h t t p : / / s c h e m a s . m i c r o s o f t . c o m / o f f i c e / d r a w i n g / 2 0 1 0 / m a i n "   i d = " { 3 6 0 5 1 9 0 7 - 6 C 6 7 - 4 9 1 A - B 6 F 9 - E 7 D 7 E 1 5 F 3 9 9 A } " / > < / a : e x t > < / a : e x t L s t > < / p : c N v P r > < p : c N v S p P r > < a : s p L o c k s   n o G r p = " t r u e " / > < / p : c N v S p P r > < p : n v P r > < p : p h   i d x = " 1 2 "   s z = " q u a r t e r "   t y p e = " s l d N u m " / > < / p : n v P r > < / p : n v S p P r > < p : s p P r / > < p : t x B o d y > < a : b o d y P r   r t l C o l = " 0 " / > < a : l s t S t y l e / > < a : p > < a : p P r / > < a : f l d   i d = " { 2 8 7 C 6 7 F D - F 7 5 3 - 4 0 3 5 - B 2 0 5 - A 9 E E 5 3 0 4 4 7 9 0 } "   t y p e = " s l i d e n u m " / > < a : e n d P a r a R P r   d i r t y = " 0 "   l a n g = " e n - U S " / > < / a : p > < / p : t x B o d y > < / p : s p > < / p : s p T r e e > < p : e x t L s t > < p : e x t   u r i = " { 4 C 3 C 1 E 3 0 - 9 E 8 B - 4 C 8 4 - A B 8 E - 9 D D 0 6 F 9 7 D A 5 E } " > < p 1 4 : c r e a t i o n I d   x m l n s : p 1 4 = " h t t p : / / s c h e m a s . m i c r o s o f t . c o m / o f f i c e / p o w e r p o i n t / 2 0 1 0 / m a i n "   v a l = " 1 6 5 1 7 7 7 0 6 4 6 6 4 " / > < / p : e x t > < / p : e x t L s t > < / p : c S l d > < p : c l r M a p O v r > < a : m a s t e r C l r M a p p i n g / > < / p : c l r M a p O v r > < / p : s l d L a y o u t >
</file>

<file path=ppt/slideLayouts/slideLayout17.xml>�� < ? x m l   v e r s i o n = " 1 . 0 "   e n c o d i n g = " U T F - 1 6 " ? > < p : s l d L a y o u t   x m l n s : a = " h t t p : / / s c h e m a s . o p e n x m l f o r m a t s . o r g / d r a w i n g m l / 2 0 0 6 / m a i n "   x m l n s : c = " h t t p : / / s c h e m a s . o p e n x m l f o r m a t s . o r g / d r a w i n g m l / 2 0 0 6 / c h a r t "   x m l n s : c s = " h t t p : / / s c h e m a s . m i c r o s o f t . c o m / o f f i c e / d r a w i n g / 2 0 1 2 / c h a r t S t y l e "   x m l n s : n s 1 = " h t t p : / / s c h e m a s . o p e n x m l f o r m a t s . o r g / o f f i c e D o c u m e n t / 2 0 0 6 / e x t e n d e d - p r o p e r t i e s "   x m l n s : p = " h t t p : / / s c h e m a s . o p e n x m l f o r m a t s . o r g / p r e s e n t a t i o n m l / 2 0 0 6 / m a i n "   x m l n s : r = " h t t p : / / s c h e m a s . o p e n x m l f o r m a t s . o r g / o f f i c e D o c u m e n t / 2 0 0 6 / r e l a t i o n s h i p s "   x m l n s : v t = " h t t p : / / s c h e m a s . o p e n x m l f o r m a t s . o r g / o f f i c e D o c u m e n t / 2 0 0 6 / d o c P r o p s V T y p e s "   p r e s e r v e = " 1 "   t y p e = " v e r t T i t l e A n d T x " > < p : c S l d   n a m e = " V e r t i c a l   T i t l e   a n d   T e x t " > < p : s p T r e e > < p : n v G r p S p P r > < p : c N v P r   i d = " 1 "   n a m e = " " / > < p : c N v G r p S p P r / > < p : n v P r / > < / p : n v G r p S p P r > < p : g r p S p P r > < a : x f r m > < a : o f f   x = " 0 "   y = " 0 " / > < a : e x t   c x = " 0 "   c y = " 0 " / > < a : c h O f f   x = " 0 "   y = " 0 " / > < a : c h E x t   c x = " 0 "   c y = " 0 " / > < / a : x f r m > < / p : g r p S p P r > < p : s p > < p : n v S p P r > < p : c N v P r   i d = " 2 "   n a m e = " V e r t i c a l   T i t l e   1 " > < a : e x t L s t > < a : e x t   u r i = " { 6 A 7 A B B 5 E - 2 F F 6 - 4 B 1 5 - 9 E 1 1 - F C 0 7 5 A 2 3 8 6 C 0 } " > < a 1 6 : c r e a t i o n I d   x m l n s : a 1 6 = " h t t p : / / s c h e m a s . m i c r o s o f t . c o m / o f f i c e / d r a w i n g / 2 0 1 0 / m a i n "   i d = " { E 2 C B 7 E 4 B - B A B E - 4 1 A B - 9 8 8 4 - F 3 4 E 2 0 E 2 4 6 C 6 } " / > < / a : e x t > < / a : e x t L s t > < / p : c N v P r > < p : c N v S p P r > < a : s p L o c k s   n o G r p = " t r u e " / > < / p : c N v S p P r > < p : n v P r > < p : p h   t y p e = " t i t l e " / > < / p : n v P r > < / p : n v S p P r > < p : s p P r > < a : x f r m   r o t = " 0 " > < a : o f f   x = " 6 2 2 8 1 5 8 "   y = " 3 2 2 6 5 9 " / > < a : e x t   c x = " 1 3 1 4 4 5 0 "   c y = " 4 3 6 9 5 9 3 " / > < / a : x f r m > < / p : s p P r > < p : t x B o d y > < a : b o d y P r   a n c h o r = " b "   r t l C o l = " 0 "   v e r t = " h o r z " / > < a : l s t S t y l e / > < a : p > < a : p P r / > < a : r > < a : r P r   d i r t y = " 0 "   l a n g = " e n - U S " / > < a : t > C l i c k   t o   e d i t   M a s t e r   t i t l e   s t y l e < / a : t > < / a : r > < a : e n d P a r a R P r   d i r t y = " 0 "   l a n g = " e n - U S " / > < / a : p > < / p : t x B o d y > < / p : s p > < p : s p > < p : n v S p P r > < p : c N v P r   i d = " 3 "   n a m e = " V e r t i c a l   T e x t   P l a c e h o l d e r   2 " > < a : e x t L s t > < a : e x t   u r i = " { 5 F 5 E 2 7 B 4 - B 5 2 7 - 4 7 7 9 - 9 0 D 5 - C A 1 C 7 C 3 3 C 8 C F } " > < a 1 6 : c r e a t i o n I d   x m l n s : a 1 6 = " h t t p : / / s c h e m a s . m i c r o s o f t . c o m / o f f i c e / d r a w i n g / 2 0 1 0 / m a i n "   i d = " { 1 8 F 6 5 9 4 7 - 4 8 F E - 4 9 D 4 - 9 6 3 D - F 7 5 F E F D 4 A A F 1 } " / > < / a : e x t > < / a : e x t L s t > < / p : c N v P r > < p : c N v S p P r > < a : s p L o c k s   n o G r p = " t r u e " / > < / p : c N v S p P r > < p : n v P r > < p : p h   i d x = " 1 "   t y p e = " b o d y " / > < / p : n v P r > < / p : n v S p P r > < p : s p P r > < a : x f r m   r o t = " 0 " > < a : o f f   x = " 4 8 9 3 4 7 "   y = " 6 6 5 5 6 0 " / > < a : e x t   c x = " 5 5 6 7 3 6 2 "   c y = " 4 0 2 6 6 9 3 " / > < / a : x f r m > < / p : s p P r > < p : t x B o d y > < a : b o d y P r   r t l C o l = " 0 "   v e r t = " h o r z " / > < a : l s t S t y l e / > < a : p > < a : p P r   l v l = " 0 " / > < a : r > < a : r P r   d i r t y = " 0 "   l a n g = " e n - U S " / > < a : t > C l i c k   t o   e d i t   M a s t e r   t e x t   s t y l e s < / a : t > < / a : r > < / a : p > < a : p > < a : p P r   l v l = " 1 " / > < a : r > < a : r P r   d i r t y = " 0 "   l a n g = " e n - U S " / > < a : t > S e c o n d   l e v e l < / a : t > < / a : r > < / a : p > < a : p > < a : p P r   l v l = " 2 " / > < a : r > < a : r P r   d i r t y = " 0 "   l a n g = " e n - U S " / > < a : t > T h i r d   l e v e l < / a : t > < / a : r > < / a : p > < a : p > < a : p P r   l v l = " 3 " / > < a : r > < a : r P r   d i r t y = " 0 "   l a n g = " e n - U S " / > < a : t > F o u r t h   l e v e l < / a : t > < / a : r > < / a : p > < a : p > < a : p P r   l v l = " 4 " / > < a : r > < a : r P r   d i r t y = " 0 "   l a n g = " e n - U S " / > < a : t > F i f t h   l e v e l < / a : t > < / a : r > < a : e n d P a r a R P r   d i r t y = " 0 "   l a n g = " e n - U S " / > < / a : p > < / p : t x B o d y > < / p : s p > < p : s p > < p : n v S p P r > < p : c N v P r   i d = " 4 "   n a m e = " D a t e   P l a c e h o l d e r   3 " > < a : e x t L s t > < a : e x t   u r i = " { D 4 6 F 5 8 8 7 - 1 E 2 9 - 4 E 4 A - 9 9 C B - 6 5 3 4 1 2 2 6 B C 5 0 } " > < a 1 6 : c r e a t i o n I d   x m l n s : a 1 6 = " h t t p : / / s c h e m a s . m i c r o s o f t . c o m / o f f i c e / d r a w i n g / 2 0 1 0 / m a i n "   i d = " { D 0 9 9 0 8 C 6 - D 6 0 B - 4 9 3 8 - 9 C 5 3 - 8 8 F D 9 6 E D 3 C 3 E } " / > < / a : e x t > < / a : e x t L s t > < / p : c N v P r > < p : c N v S p P r > < a : s p L o c k s   n o G r p = " t r u e " / > < / p : c N v S p P r > < p : n v P r > < p : p h   i d x = " 1 0 "   s z = " h a l f "   t y p e = " d t " / > < / p : n v P r > < / p : n v S p P r > < p : s p P r / > < p : t x B o d y > < a : b o d y P r   r t l C o l = " 0 " / > < a : l s t S t y l e / > < a : p > < a : p P r / > < a : f l d   i d = " { 2 D 9 4 1 3 B 5 - A E 4 B - 4 B 6 C - A 6 2 0 - C F 3 6 9 6 F 5 2 E F 9 } "   t y p e = " d a t e t i m e 1 " > < a : t > 5 / 6 / 2 0 2 2 < / a : t > < / a : f l d > < a : e n d P a r a R P r   d i r t y = " 0 "   l a n g = " e n - U S " / > < / a : p > < / p : t x B o d y > < / p : s p > < p : s p > < p : n v S p P r > < p : c N v P r   i d = " 5 "   n a m e = " F o o t e r   P l a c e h o l d e r   4 " > < a : e x t L s t > < a : e x t   u r i = " { 3 1 B E A 2 B 9 - F D 7 F - 4 1 E B - A 1 6 0 - D 7 8 3 8 5 B 4 8 C F 8 } " > < a 1 6 : c r e a t i o n I d   x m l n s : a 1 6 = " h t t p : / / s c h e m a s . m i c r o s o f t . c o m / o f f i c e / d r a w i n g / 2 0 1 0 / m a i n "   i d = " { 7 1 E 3 8 F 0 A - 9 2 9 E - 4 E E C - 8 F D 7 - 5 6 F 5 F D B 4 3 1 0 1 } " / > < / a : e x t > < / a : e x t L s t > < / p : c N v P r > < p : c N v S p P r > < a : s p L o c k s   n o G r p = " t r u e " / > < / p : c N v S p P r > < p : n v P r > < p : p h   i d x = " 1 1 "   s z = " q u a r t e r "   t y p e = " f t r " / > < / p : n v P r > < / p : n v S p P r > < p : s p P r / > < p : t x B o d y > < a : b o d y P r   r t l C o l = " 0 " / > < a : l s t S t y l e / > < a : p > < a : p P r /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6 "   n a m e = " S l i d e   N u m b e r   P l a c e h o l d e r   5 " > < a : e x t L s t > < a : e x t   u r i = " { 0 D D B 1 4 8 7 - 8 F 2 F - 4 5 5 2 - 9 1 0 2 - 7 5 4 2 4 8 7 9 9 1 1 A } " > < a 1 6 : c r e a t i o n I d   x m l n s : a 1 6 = " h t t p : / / s c h e m a s . m i c r o s o f t . c o m / o f f i c e / d r a w i n g / 2 0 1 0 / m a i n "   i d = " { 7 D B 4 6 3 5 C - 2 F F C - 4 C 8 D - A 8 E 4 - 7 7 F 2 8 7 2 C D E 5 A } " / > < / a : e x t > < / a : e x t L s t > < / p : c N v P r > < p : c N v S p P r > < a : s p L o c k s   n o G r p = " t r u e " / > < / p : c N v S p P r > < p : n v P r > < p : p h   i d x = " 1 2 "   s z = " q u a r t e r "   t y p e = " s l d N u m " / > < / p : n v P r > < / p : n v S p P r > < p : s p P r / > < p : t x B o d y > < a : b o d y P r   r t l C o l = " 0 " / > < a : l s t S t y l e / > < a : p > < a : p P r / > < a : f l d   i d = " { D 7 B E 7 3 9 D - F F 9 C - 4 E 4 9 - B 9 6 D - C F 3 5 2 5 D 2 5 1 8 0 } "   t y p e = " s l i d e n u m " / > < a : e n d P a r a R P r   d i r t y = " 0 "   l a n g = " e n - U S " / > < / a : p > < / p : t x B o d y > < / p : s p > < / p : s p T r e e > < p : e x t L s t > < p : e x t   u r i = " { E 2 2 5 A F E 5 - 9 2 A 5 - 4 B 4 7 - A A D D - 1 F 0 7 9 6 B 1 B 0 2 3 } " > < p 1 4 : c r e a t i o n I d   x m l n s : p 1 4 = " h t t p : / / s c h e m a s . m i c r o s o f t . c o m / o f f i c e / p o w e r p o i n t / 2 0 1 0 / m a i n "   v a l = " 1 6 5 1 7 7 7 0 6 4 6 6 6 " / > < / p : e x t > < / p : e x t L s t > < / p : c S l d > < p : c l r M a p O v r > < a : m a s t e r C l r M a p p i n g / > < / p : c l r M a p O v r > < / p : s l d L a y o u t >
</file>

<file path=ppt/slideLayouts/slideLayout2.xml>�� < ? x m l   v e r s i o n = " 1 . 0 "   e n c o d i n g = " U T F - 1 6 " ? > < p : s l d L a y o u t   x m l n s : a = " h t t p : / / s c h e m a s . o p e n x m l f o r m a t s . o r g / d r a w i n g m l / 2 0 0 6 / m a i n "   x m l n s : c = " h t t p : / / s c h e m a s . o p e n x m l f o r m a t s . o r g / d r a w i n g m l / 2 0 0 6 / c h a r t "   x m l n s : c s = " h t t p : / / s c h e m a s . m i c r o s o f t . c o m / o f f i c e / d r a w i n g / 2 0 1 2 / c h a r t S t y l e "   x m l n s : n s 1 = " h t t p : / / s c h e m a s . o p e n x m l f o r m a t s . o r g / o f f i c e D o c u m e n t / 2 0 0 6 / e x t e n d e d - p r o p e r t i e s "   x m l n s : p = " h t t p : / / s c h e m a s . o p e n x m l f o r m a t s . o r g / p r e s e n t a t i o n m l / 2 0 0 6 / m a i n "   x m l n s : r = " h t t p : / / s c h e m a s . o p e n x m l f o r m a t s . o r g / o f f i c e D o c u m e n t / 2 0 0 6 / r e l a t i o n s h i p s "   x m l n s : v t = " h t t p : / / s c h e m a s . o p e n x m l f o r m a t s . o r g / o f f i c e D o c u m e n t / 2 0 0 6 / d o c P r o p s V T y p e s "   p r e s e r v e = " 1 "   s h o w M a s t e r S p = " t r u e "   t y p e = " o b j " > < p : c S l d   n a m e = " T i t l e   a n d   C o n t e n t " > < p : s p T r e e > < p : n v G r p S p P r > < p : c N v P r   i d = " 1 "   n a m e = " " / > < p : c N v G r p S p P r / > < p : n v P r / > < / p : n v G r p S p P r > < p : g r p S p P r > < a : x f r m > < a : o f f   x = " 0 "   y = " 0 " / > < a : e x t   c x = " 0 "   c y = " 0 " / > < a : c h O f f   x = " 0 "   y = " 0 " / > < a : c h E x t   c x = " 0 "   c y = " 0 " / > < / a : x f r m > < / p : g r p S p P r > < p : p i c > < p : n v P i c P r > < p : c N v P r   i d = " 2 "   n a m e = " " > < a : e x t L s t > < a : e x t   u r i = " { 4 C F C A C 5 8 - 3 0 6 6 - 4 4 A 2 - B 2 7 D - 9 2 A 9 6 9 8 A F 6 0 5 } " > < a 1 6 : c r e a t i o n I d   x m l n s : a 1 6 = " h t t p : / / s c h e m a s . m i c r o s o f t . c o m / o f f i c e / d r a w i n g / 2 0 1 0 / m a i n "   i d = " { D 7 C 4 6 C 8 D - E 6 F 3 - 4 1 B 7 - 8 F 0 E - 9 5 6 A 1 4 7 1 4 D 4 7 } " / > < / a : e x t > < / a : e x t L s t > < / p : c N v P r > < p : c N v P i c P r > < a : p i c L o c k s   n o C h a n g e A s p e c t = " t r u e " / > < / p : c N v P i c P r > < p : n v P r / > < / p : n v P i c P r > < p : b l i p F i l l > < a : b l i p   r : e m b e d = " r I d 2 " / > < a : s t r e t c h > < a : f i l l R e c t / > < / a : s t r e t c h > < / p : b l i p F i l l > < p : s p P r > < a : x f r m   f l i p H = " t r u e "   f l i p V = " f a l s e "   r o t = " 1 0 8 0 0 0 0 0 " > < a : o f f   x = " 7 3 7 0 3 9 4 "   y = " 0 " / > < a : e x t   c x = " 1 7 7 3 6 0 6 "   c y = " 1 0 8 5 5 9 3 " / > < / a : x f r m > < a : p r s t G e o m   p r s t = " r e c t " > < a : a v L s t / > < / a : p r s t G e o m > < a : n o F i l l / > < / p : s p P r > < / p : p i c > < p : p i c > < p : n v P i c P r > < p : c N v P r   i d = " 3 "   n a m e = " " > < a : e x t L s t > < a : e x t   u r i = " { E B 8 B 9 5 4 A - F F 1 D - 4 4 6 C - 9 B A 1 - 6 4 C 9 E D 5 A 6 C 4 4 } " > < a 1 6 : c r e a t i o n I d   x m l n s : a 1 6 = " h t t p : / / s c h e m a s . m i c r o s o f t . c o m / o f f i c e / d r a w i n g / 2 0 1 0 / m a i n "   i d = " { 4 6 D D 1 B 9 1 - 3 2 2 A - 4 9 7 C - A E 4 5 - 0 3 B A 9 8 4 6 E 0 C 4 } " / > < / a : e x t > < / a : e x t L s t > < / p : c N v P r > < p : c N v P i c P r > < a : p i c L o c k s   n o C h a n g e A s p e c t = " t r u e " / > < / p : c N v P i c P r > < p : n v P r / > < / p : n v P i c P r > < p : b l i p F i l l > < a : b l i p   r : e m b e d = " r I d 3 " / > < a : s t r e t c h > < a : f i l l R e c t / > < / a : s t r e t c h > < / p : b l i p F i l l > < p : s p P r > < a : x f r m   f l i p H = " f a l s e "   f l i p V = " f a l s e " > < a : o f f   x = " 7 8 1 0 5 0 "   y = " 1 1 9 6 2 5 7 " / > < a : e x t   c x = " 5 7 3 3 2 9 3 "   c y = " 1 4 3 5 9 1 " / > < / a : x f r m > < a : p r s t G e o m   p r s t = " r e c t " > < a : a v L s t / > < / a : p r s t G e o m > < a : n o F i l l / > < / p : s p P r > < / p : p i c > < p : s p > < p : n v S p P r > < p : c N v P r   i d = " 4 "   n a m e = " T i t l e   7 " > < a : e x t L s t > < a : e x t   u r i = " { 1 7 9 3 9 8 0 7 - 4 4 4 A - 4 A 1 8 - 8 3 0 D - 5 D 9 2 5 A 9 2 1 B E 5 } " > < a 1 6 : c r e a t i o n I d   x m l n s : a 1 6 = " h t t p : / / s c h e m a s . m i c r o s o f t . c o m / o f f i c e / d r a w i n g / 2 0 1 0 / m a i n "   i d = " { F 1 C 6 2 6 3 6 - 5 9 6 F - 4 6 9 4 - 8 1 8 B - B D A 2 B C 9 F E 9 3 2 } " / > < / a : e x t > < / a : e x t L s t > < / p : c N v P r > < p : c N v S p P r > < a : s p L o c k s   n o G r p = " t r u e " / > < / p : c N v S p P r > < p : n v P r > < p : p h   t y p e = " t i t l e " / > < / p : n v P r > < / p : n v S p P r > < p : s p P r / > < p : t x B o d y > < a : b o d y P r   r t l C o l = " 0 " / > < a : l s t S t y l e > < a : l v l 1 p P r   l v l = " 0 " / > < / a : l s t S t y l e > < a : p > < a : p P r / > < a : r > < a : r P r   d i r t y = " 0 "   l a n g = " e n - U S " / > < a : t > C l i c k   t o   e d i t   M a s t e r   t i t l e   s t y l e < / a : t > < / a : r > < a : e n d P a r a R P r   d i r t y = " 0 "   l a n g = " e n - U S " / > < / a : p > < / p : t x B o d y > < / p : s p > < p : s p > < p : n v S p P r > < p : c N v P r   i d = " 5 "   n a m e = " C o n t e n t   P l a c e h o l d e r   2 " > < a : e x t L s t > < a : e x t   u r i = " { 8 3 E 9 E 0 D 0 - 3 7 8 C - 4 2 3 D - 9 3 C C - D 6 B A 8 3 B 1 0 C A 0 } " > < a 1 6 : c r e a t i o n I d   x m l n s : a 1 6 = " h t t p : / / s c h e m a s . m i c r o s o f t . c o m / o f f i c e / d r a w i n g / 2 0 1 0 / m a i n "   i d = " { 2 2 2 C 3 3 F 9 - A 3 D 5 - 4 9 6 2 - 8 4 4 2 - 7 0 4 0 0 F 7 8 1 9 1 8 } " / > < / a : e x t > < / a : e x t L s t > < / p : c N v P r > < p : c N v S p P r > < a : s p L o c k s   n o G r p = " t r u e " / > < / p : c N v S p P r > < p : n v P r > < p : p h   i d x = " 1 " / > < / p : n v P r > < / p : n v S p P r > < p : s p P r / > < p : t x B o d y > < a : b o d y P r   r t l C o l = " 0 " / > < a : l s t S t y l e > < a : l v l 1 p P r   l v l = " 0 " / > < a : l v l 2 p P r   l v l = " 1 " / > < a : l v l 3 p P r   l v l = " 2 " / > < a : l v l 4 p P r   l v l = " 3 " / > < a : l v l 5 p P r   l v l = " 4 " / > < / a : l s t S t y l e > < a : p > < a : p P r   l v l = " 0 " / > < a : r > < a : r P r   d i r t y = " 0 "   l a n g = " e n - U S " / > < a : t > C l i c k   t o   e d i t   M a s t e r   t e x t   s t y l e s < / a : t > < / a : r > < / a : p > < a : p > < a : p P r   l v l = " 1 " / > < a : r > < a : r P r   d i r t y = " 0 "   l a n g = " e n - U S " / > < a : t > S e c o n d   l e v e l < / a : t > < / a : r > < / a : p > < a : p > < a : p P r   l v l = " 2 " / > < a : r > < a : r P r   d i r t y = " 0 "   l a n g = " e n - U S " / > < a : t > T h i r d   l e v e l < / a : t > < / a : r > < / a : p > < a : p > < a : p P r   l v l = " 3 " / > < a : r > < a : r P r   d i r t y = " 0 "   l a n g = " e n - U S " / > < a : t > F o u r t h   l e v e l < / a : t > < / a : r > < / a : p > < a : p > < a : p P r   l v l = " 4 " / > < a : r > < a : r P r   d i r t y = " 0 "   l a n g = " e n - U S " / > < a : t > F i f t h   l e v e l < / a : t > < / a : r > < a : e n d P a r a R P r   d i r t y = " 0 "   l a n g = " e n - U S " / > < / a : p > < / p : t x B o d y > < / p : s p > < p : s p > < p : n v S p P r > < p : c N v P r   i d = " 6 "   n a m e = " S l i d e   N u m b e r   P l a c e h o l d e r   4 " > < a : e x t L s t > < a : e x t   u r i = " { 5 7 A D 2 2 F 6 - 7 A B 7 - 4 C B 8 - 8 2 D 4 - A B 0 8 F B 4 1 E D C E } " > < a 1 6 : c r e a t i o n I d   x m l n s : a 1 6 = " h t t p : / / s c h e m a s . m i c r o s o f t . c o m / o f f i c e / d r a w i n g / 2 0 1 0 / m a i n "   i d = " { 2 9 E C E 2 D 2 - A B 6 8 - 4 0 6 6 - 8 9 F A - E 7 2 2 D 3 6 F C C 6 9 } " / > < / a : e x t > < / a : e x t L s t > < / p : c N v P r > < p : c N v S p P r > < a : s p L o c k s   n o G r p = " t r u e " / > < / p : c N v S p P r > < p : n v P r > < p : p h   i d x = " 1 2 "   s z = " q u a r t e r "   t y p e = " s l d N u m " / > < / p : n v P r > < / p : n v S p P r > < p : s p P r / > < p : t x B o d y > < a : b o d y P r   r t l C o l = " 0 " / > < a : l s t S t y l e > < a : l v l 1 p P r   l v l = " 0 " / > < / a : l s t S t y l e > < a : p > < a : p P r / > < a : r > < a : r P r   d i r t y = " 0 "   l a n g = " e n - U S " / > < a : t > & l t ; # & g t ; < / a : t > < / a : r > < a : e n d P a r a R P r   d i r t y = " 0 "   l a n g = " e n - U S " / > < / a : p > < / p : t x B o d y > < / p : s p > < p : s p > < p : n v S p P r > < p : c N v P r   i d = " 7 "   n a m e = " F o o t e r   P l a c e h o l d e r   3 " > < a : e x t L s t > < a : e x t   u r i = " { 7 7 F 9 3 A 3 8 - 1 9 E C - 4 A 7 E - 8 0 A 1 - F D 4 F 7 D C 8 C 1 8 3 } " > < a 1 6 : c r e a t i o n I d   x m l n s : a 1 6 = " h t t p : / / s c h e m a s . m i c r o s o f t . c o m / o f f i c e / d r a w i n g / 2 0 1 0 / m a i n "   i d = " { 9 2 7 C 8 2 7 5 - D A B D - 4 A B B - 9 A 3 A - C 5 B 7 C F 9 7 A 7 F 9 } " / > < / a : e x t > < / a : e x t L s t > < / p : c N v P r > < p : c N v S p P r > < a : s p L o c k s   n o G r p = " t r u e " / > < / p : c N v S p P r > < p : n v P r > < p : p h   i d x = " 1 1 "   s z = " q u a r t e r "   t y p e = " f t r " / > < / p : n v P r > < / p : n v S p P r > < p : s p P r / > < p : t x B o d y > < a : b o d y P r   r t l C o l = " 0 " / > < a : l s t S t y l e > < a : l v l 1 p P r   l v l = " 0 " / > < / a : l s t S t y l e > < a : p > < a : p P r / > < a : r > < a : r P r   d i r t y = " 0 "   l a n g = " e n - U S " / > < a : t > F o o t e r < / a : t > < / a : r > < a : e n d P a r a R P r   d i r t y = " 0 "   l a n g = " e n - U S " / > < / a : p > < / p : t x B o d y > < / p : s p > < p : s p > < p : n v S p P r > < p : c N v P r   i d = " 8 "   n a m e = " D a t e   P l a c e h o l d e r   1 " > < a : e x t L s t > < a : e x t   u r i = " { E 7 7 8 3 A 7 B - C 4 B E - 4 9 C 0 - 8 4 C 1 - 2 C 9 D 4 B 3 5 8 E D B } " > < a 1 6 : c r e a t i o n I d   x m l n s : a 1 6 = " h t t p : / / s c h e m a s . m i c r o s o f t . c o m / o f f i c e / d r a w i n g / 2 0 1 0 / m a i n "   i d = " { A 1 E 3 2 8 B 4 - 9 9 2 1 - 4 1 E A - 8 B C 2 - 5 A B 0 4 2 A F 4 D 2 3 } " / > < / a : e x t > < / a : e x t L s t > < / p : c N v P r > < p : c N v S p P r > < a : s p L o c k s   n o G r p = " t r u e " / > < / p : c N v S p P r > < p : n v P r > < p : p h   i d x = " 1 0 "   s z = " h a l f "   t y p e = " d t " / > < / p : n v P r > < / p : n v S p P r > < p : s p P r / > < p : t x B o d y > < a : b o d y P r   r t l C o l = " 0 " / > < a : l s t S t y l e > < a : l v l 1 p P r   l v l = " 0 " / > < / a : l s t S t y l e > < a : p > < a : p P r / > < a : r > < a : r P r   d i r t y = " 0 "   l a n g = " e n - U S " / > < a : t > D a t e < / a : t > < / a : r > < a : e n d P a r a R P r   d i r t y = " 0 "   l a n g = " e n - U S " / > < / a : p > < / p : t x B o d y > < / p : s p > < / p : s p T r e e > < p : e x t L s t > < p : e x t   u r i = " { A 1 A 2 B 0 0 1 - 9 E F 9 - 4 2 8 3 - B 2 E 7 - D E 1 7 A 1 5 F 5 C 4 5 } " > < p 1 4 : c r e a t i o n I d   x m l n s : p 1 4 = " h t t p : / / s c h e m a s . m i c r o s o f t . c o m / o f f i c e / p o w e r p o i n t / 2 0 1 0 / m a i n "   v a l = " 1 6 5 1 7 7 7 0 6 4 6 2 6 " / > < / p : e x t > < / p : e x t L s t > < / p : c S l d > < p : c l r M a p O v r > < a : m a s t e r C l r M a p p i n g / > < / p : c l r M a p O v r > < / p : s l d L a y o u t >
</file>

<file path=ppt/slideLayouts/slideLayout3.xml>�� < ? x m l   v e r s i o n = " 1 . 0 "   e n c o d i n g = " U T F - 1 6 " ? > < p : s l d L a y o u t   x m l n s : a = " h t t p : / / s c h e m a s . o p e n x m l f o r m a t s . o r g / d r a w i n g m l / 2 0 0 6 / m a i n "   x m l n s : c = " h t t p : / / s c h e m a s . o p e n x m l f o r m a t s . o r g / d r a w i n g m l / 2 0 0 6 / c h a r t "   x m l n s : c s = " h t t p : / / s c h e m a s . m i c r o s o f t . c o m / o f f i c e / d r a w i n g / 2 0 1 2 / c h a r t S t y l e "   x m l n s : n s 1 = " h t t p : / / s c h e m a s . o p e n x m l f o r m a t s . o r g / o f f i c e D o c u m e n t / 2 0 0 6 / e x t e n d e d - p r o p e r t i e s "   x m l n s : p = " h t t p : / / s c h e m a s . o p e n x m l f o r m a t s . o r g / p r e s e n t a t i o n m l / 2 0 0 6 / m a i n "   x m l n s : r = " h t t p : / / s c h e m a s . o p e n x m l f o r m a t s . o r g / o f f i c e D o c u m e n t / 2 0 0 6 / r e l a t i o n s h i p s "   x m l n s : v t = " h t t p : / / s c h e m a s . o p e n x m l f o r m a t s . o r g / o f f i c e D o c u m e n t / 2 0 0 6 / d o c P r o p s V T y p e s "   p r e s e r v e = " 1 "   s h o w M a s t e r S p = " t r u e "   t y p e = " s e c H e a d " > < p : c S l d   n a m e = " S e c t i o n   H e a d e r " > < p : s p T r e e > < p : n v G r p S p P r > < p : c N v P r   i d = " 1 "   n a m e = " " / > < p : c N v G r p S p P r / > < p : n v P r / > < / p : n v G r p S p P r > < p : g r p S p P r > < a : x f r m > < a : o f f   x = " 0 "   y = " 0 " / > < a : e x t   c x = " 0 "   c y = " 0 " / > < a : c h O f f   x = " 0 "   y = " 0 " / > < a : c h E x t   c x = " 0 "   c y = " 0 " / > < / a : x f r m > < / p : g r p S p P r > < p : s p > < p : n v S p P r > < p : c N v P r   i d = " 2 "   n a m e = " T i t l e   1 " > < a : e x t L s t > < a : e x t   u r i = " { 3 7 C 2 2 B 9 9 - F F A 7 - 4 E 5 E - B 5 D D - F 2 A 8 6 E A B 6 E E 1 } " > < a 1 6 : c r e a t i o n I d   x m l n s : a 1 6 = " h t t p : / / s c h e m a s . m i c r o s o f t . c o m / o f f i c e / d r a w i n g / 2 0 1 0 / m a i n "   i d = " { 3 5 9 9 7 0 C 6 - E 7 4 4 - 4 2 7 5 - 8 3 5 9 - E B D F 8 2 9 1 D 3 3 0 } " / > < / a : e x t > < / a : e x t L s t > < / p : c N v P r > < p : c N v S p P r > < a : s p L o c k s   n o G r p = " t r u e " / > < / p : c N v S p P r > < p : n v P r > < p : p h   t y p e = " t i t l e " / > < / p : n v P r > < / p : n v S p P r > < p : s p P r > < a : x f r m   r o t = " 0 " > < a : o f f   x = " 8 8 4 2 1 6 "   y = " 2 9 2 6 1 6 2 " / > < a : e x t   c x = " 7 3 6 7 6 5 1 "   c y = " 5 7 0 8 4 7 " / > < / a : x f r m > < a : p r s t G e o m   p r s t = " r e c t " > < a : a v L s t / > < / a : p r s t G e o m > < / p : s p P r > < p : t x B o d y > < a : b o d y P r   a n c h o r = " t "   r t l C o l = " 0 "   v e r t = " h o r z " / > < a : l s t S t y l e > < a : l v l 1 p P r   a l g n = " l "   l v l = " 0 " > < a : l n S p c > < a : s p c P c t   v a l = " 1 0 0 0 0 0 " / > < / a : l n S p c > < a : s p c B e f > < a : s p c P t s   v a l = " 0 " / > < / a : s p c B e f > < a : d e f R P r   b = " 1 "   c a p = " a l l "   d i r t y = " 0 "   i = " 0 "   l a n g = " e n - U S "   s p c = " 1 5 0 "   s z = " 3 6 0 0 " > < a : s o l i d F i l l > < a : s c h e m e C l r   v a l = " t x 2 " / > < / a : s o l i d F i l l > < a : l a t i n   t y p e f a c e = " + m j - l t " / > < / a : d e f R P r > < / a : l v l 1 p P r > < / a : l s t S t y l e > < a : p > < a : p P r / > < a : r > < a : r P r   d i r t y = " 0 "   l a n g = " e n - U S " / > < a : t > C l i c k   t o   e d i t   M a s t e r   t i t l e   s t y l e < / a : t > < / a : r > < a : e n d P a r a R P r   d i r t y = " 0 "   l a n g = " e n - U S " / > < / a : p > < / p : t x B o d y > < / p : s p > < p : s p > < p : n v S p P r > < p : c N v P r   i d = " 3 "   n a m e = " T e x t   P l a c e h o l d e r   2 " > < a : e x t L s t > < a : e x t   u r i = " { 4 6 E 7 3 4 0 C - 4 0 4 F - 4 E 3 0 - 8 E 2 2 - 7 1 4 0 6 2 E 1 8 2 B 5 } " > < a 1 6 : c r e a t i o n I d   x m l n s : a 1 6 = " h t t p : / / s c h e m a s . m i c r o s o f t . c o m / o f f i c e / d r a w i n g / 2 0 1 0 / m a i n "   i d = " { 7 1 0 4 D 3 6 7 - E 0 0 A - 4 F 1 2 - 9 B F 9 - B 5 1 3 6 B A 6 8 C 9 7 } " / > < / a : e x t > < / a : e x t L s t > < / p : c N v P r > < p : c N v S p P r > < a : s p L o c k s   n o G r p = " t r u e " / > < / p : c N v S p P r > < p : n v P r > < p : p h   i d x = " 1 "   t y p e = " b o d y " / > < / p : n v P r > < / p : n v S p P r > < p : s p P r > < a : x f r m   r o t = " 0 " > < a : o f f   x = " 8 9 2 1 3 1 "   y = " 2 1 5 3 9 5 9 " / > < a : e x t   c x = " 7 3 5 9 7 3 6 "   c y = " 5 1 1 8 1 2 " / > < / a : x f r m > < a : p r s t G e o m   p r s t = " r e c t " > < a : a v L s t / > < / a : p r s t G e o m > < / p : s p P r > < p : t x B o d y > < a : b o d y P r   a n c h o r = " b "   r t l C o l = " 0 "   v e r t = " h o r z " > < a : n o r m A u t o f i t / > < / a : b o d y P r > < a : l s t S t y l e > < a : l v l 1 p P r   i n d e n t = " 0 "   l v l = " 0 "   m a r L = " 0 " > < a : l n S p c > < a : s p c P c t   v a l = " 1 0 0 0 0 0 " / > < / a : l n S p c > < a : b u N o n e / > < a : d e f R P r   b = " 1 "   c a p = " a l l "   d i r t y = " 0 "   i = " 0 "   l a n g = " e n - U S "   s z = " 1 8 0 0 " > < a : s o l i d F i l l > < a : s c h e m e C l r   v a l = " a c c e n t 2 " / > < / a : s o l i d F i l l > < a : l a t i n   t y p e f a c e = " + m n - l t " / > < / a : d e f R P r > < / a : l v l 1 p P r > < a : l v l 2 p P r   i n d e n t = " 0 "   l v l = " 1 "   m a r L = " 4 5 7 2 0 0 " > < a : b u N o n e / > < a : d e f R P r   d i r t y = " 0 "   l a n g = " e n - U S "   s z = " 1 8 0 0 " > < a : s o l i d F i l l > < a : s c h e m e C l r   v a l = " t x 1 " > < a : t i n t   v a l = " 7 5 0 0 0 " / > < / a : s c h e m e C l r > < / a : s o l i d F i l l > < a : l a t i n   t y p e f a c e = " + m n - l t " / > < / a : d e f R P r > < / a : l v l 2 p P r > < a : l v l 3 p P r   i n d e n t = " 0 "   l v l = " 2 "   m a r L = " 9 1 4 4 0 0 " > < a : b u N o n e / > < a : d e f R P r   d i r t y = " 0 "   l a n g = " e n - U S "   s z = " 1 6 0 0 " > < a : s o l i d F i l l > < a : s c h e m e C l r   v a l = " t x 1 " > < a : t i n t   v a l = " 7 5 0 0 0 " / > < / a : s c h e m e C l r > < / a : s o l i d F i l l > < a : l a t i n   t y p e f a c e = " + m n - l t " / > < / a : d e f R P r > < / a : l v l 3 p P r > < a : l v l 4 p P r   i n d e n t = " 0 "   l v l = " 3 "   m a r L = " 1 3 7 1 6 0 0 " > < a : b u N o n e / > < a : d e f R P r   d i r t y = " 0 "   l a n g = " e n - U S "   s z = " 1 4 0 0 " > < a : s o l i d F i l l > < a : s c h e m e C l r   v a l = " t x 1 " > < a : t i n t   v a l = " 7 5 0 0 0 " / > < / a : s c h e m e C l r > < / a : s o l i d F i l l > < a : l a t i n   t y p e f a c e = " + m n - l t " / > < / a : d e f R P r > < / a : l v l 4 p P r > < a : l v l 5 p P r   i n d e n t = " 0 "   l v l = " 4 "   m a r L = " 1 8 2 8 8 0 0 " > < a : b u N o n e / > < a : d e f R P r   d i r t y = " 0 "   l a n g = " e n - U S "   s z = " 1 4 0 0 " > < a : s o l i d F i l l > < a : s c h e m e C l r   v a l = " t x 1 " > < a : t i n t   v a l = " 7 5 0 0 0 " / > < / a : s c h e m e C l r > < / a : s o l i d F i l l > < a : l a t i n   t y p e f a c e = " + m n - l t " / > < / a : d e f R P r > < / a : l v l 5 p P r > < a : l v l 6 p P r   i n d e n t = " 0 "   l v l = " 5 "   m a r L = " 2 2 8 6 0 0 0 " > < a : b u N o n e / > < a : d e f R P r   d i r t y = " 0 "   l a n g = " e n - U S "   s z = " 1 4 0 0 " > < a : s o l i d F i l l > < a : s c h e m e C l r   v a l = " t x 1 " > < a : t i n t   v a l = " 7 5 0 0 0 " / > < / a : s c h e m e C l r > < / a : s o l i d F i l l > < a : l a t i n   t y p e f a c e = " + m n - l t " / > < / a : d e f R P r > < / a : l v l 6 p P r > < a : l v l 7 p P r   i n d e n t = " 0 "   l v l = " 6 "   m a r L = " 2 7 4 3 2 0 0 " > < a : b u N o n e / > < a : d e f R P r   d i r t y = " 0 "   l a n g = " e n - U S "   s z = " 1 4 0 0 " > < a : s o l i d F i l l > < a : s c h e m e C l r   v a l = " t x 1 " > < a : t i n t   v a l = " 7 5 0 0 0 " / > < / a : s c h e m e C l r > < / a : s o l i d F i l l > < a : l a t i n   t y p e f a c e = " + m n - l t " / > < / a : d e f R P r > < / a : l v l 7 p P r > < a : l v l 8 p P r   i n d e n t = " 0 "   l v l = " 7 "   m a r L = " 3 2 0 0 4 0 0 " > < a : b u N o n e / > < a : d e f R P r   d i r t y = " 0 "   l a n g = " e n - U S "   s z = " 1 4 0 0 " > < a : s o l i d F i l l > < a : s c h e m e C l r   v a l = " t x 1 " > < a : t i n t   v a l = " 7 5 0 0 0 " / > < / a : s c h e m e C l r > < / a : s o l i d F i l l > < a : l a t i n   t y p e f a c e = " + m n - l t " / > < / a : d e f R P r > < / a : l v l 8 p P r > < a : l v l 9 p P r   i n d e n t = " 0 "   l v l = " 8 "   m a r L = " 3 6 5 7 6 0 0 " > < a : b u N o n e / > < a : d e f R P r   d i r t y = " 0 "   l a n g = " e n - U S "   s z = " 1 4 0 0 " > < a : s o l i d F i l l > < a : s c h e m e C l r   v a l = " t x 1 " > < a : t i n t   v a l = " 7 5 0 0 0 " / > < / a : s c h e m e C l r > < / a : s o l i d F i l l > < a : l a t i n   t y p e f a c e = " + m n - l t " / > < / a : d e f R P r > < / a : l v l 9 p P r > < / a : l s t S t y l e > < a : p > < a : p P r   l v l = " 0 " / > < a : r > < a : r P r   d i r t y = " 0 "   l a n g = " e n - U S " / > < a : t > C l i c k   t o   e d i t   M a s t e r   t e x t   s t y l e s < / a : t > < / a : r > < a : e n d P a r a R P r   d i r t y = " 0 "   l a n g = " e n - U S " / > < / a : p > < / p : t x B o d y > < / p : s p > < p : s p > < p : n v S p P r > < p : c N v P r   i d = " 4 "   n a m e = " S l i d e   N u m b e r   P l a c e h o l d e r   5 " > < a : e x t L s t > < a : e x t   u r i = " { 8 6 E 8 B E 7 F - 1 7 D 6 - 4 5 7 3 - A 3 1 0 - 6 B 4 7 4 7 8 1 E 2 8 D } " > < a 1 6 : c r e a t i o n I d   x m l n s : a 1 6 = " h t t p : / / s c h e m a s . m i c r o s o f t . c o m / o f f i c e / d r a w i n g / 2 0 1 0 / m a i n "   i d = " { 5 3 C 6 5 5 5 E - 3 7 4 C - 4 3 1 7 - 9 2 9 2 - 5 2 F 0 1 5 C 0 6 F E A } " / > < / a : e x t > < / a : e x t L s t > < / p : c N v P r > < p : c N v S p P r > < a : s p L o c k s   n o G r p = " t r u e " / > < / p : c N v S p P r > < p : n v P r > < p : p h   i d x = " 1 2 "   s z = " q u a r t e r "   t y p e = " s l d N u m " / > < / p : n v P r > < / p : n v S p P r > < p : s p P r / > < p : t x B o d y > < a : b o d y P r   r t l C o l = " 0 " / > < a : l s t S t y l e > < a : l v l 1 p P r   l v l = " 0 " / > < / a : l s t S t y l e > < a : p > < a : p P r / > < a : r > < a : r P r   d i r t y = " 0 "   l a n g = " e n - U S " / > < a : t > & l t ; # & g t ; < / a : t > < / a : r > < a : e n d P a r a R P r   d i r t y = " 0 "   l a n g = " e n - U S " / > < / a : p > < / p : t x B o d y > < / p : s p > < p : s p > < p : n v S p P r > < p : c N v P r   i d = " 5 "   n a m e = " F o o t e r   P l a c e h o l d e r   4 " > < a : e x t L s t > < a : e x t   u r i = " { A 4 E 7 E D 5 2 - A 4 9 D - 4 1 0 5 - A 9 1 9 - E 7 D 2 8 F 1 5 9 B 2 E } " > < a 1 6 : c r e a t i o n I d   x m l n s : a 1 6 = " h t t p : / / s c h e m a s . m i c r o s o f t . c o m / o f f i c e / d r a w i n g / 2 0 1 0 / m a i n "   i d = " { 0 1 F 3 4 5 E 6 - B F 3 1 - 4 3 3 B - A D 9 6 - 1 F D E 5 1 D A 9 7 9 D } " / > < / a : e x t > < / a : e x t L s t > < / p : c N v P r > < p : c N v S p P r > < a : s p L o c k s   n o G r p = " t r u e " / > < / p : c N v S p P r > < p : n v P r > < p : p h   i d x = " 1 1 "   s z = " q u a r t e r "   t y p e = " f t r " / > < / p : n v P r > < / p : n v S p P r > < p : s p P r / > < p : t x B o d y > < a : b o d y P r   r t l C o l = " 0 " / > < a : l s t S t y l e > < a : l v l 1 p P r   l v l = " 0 " / > < / a : l s t S t y l e > < a : p > < a : p P r / > < a : r > < a : r P r   d i r t y = " 0 "   l a n g = " e n - U S " / > < a : t > F o o t e r < / a : t > < / a : r > < a : e n d P a r a R P r   d i r t y = " 0 "   l a n g = " e n - U S " / > < / a : p > < / p : t x B o d y > < / p : s p > < p : s p > < p : n v S p P r > < p : c N v P r   i d = " 6 "   n a m e = " D a t e   P l a c e h o l d e r   3 " > < a : e x t L s t > < a : e x t   u r i = " { 6 7 7 9 6 5 6 F - 0 0 A 3 - 4 4 4 1 - 9 3 9 E - A B 7 3 8 5 A 6 8 9 3 E } " > < a 1 6 : c r e a t i o n I d   x m l n s : a 1 6 = " h t t p : / / s c h e m a s . m i c r o s o f t . c o m / o f f i c e / d r a w i n g / 2 0 1 0 / m a i n "   i d = " { C 2 C D 0 C B 4 - E 9 2 E - 4 2 F B - B 1 9 9 - 7 5 E B 2 C 8 D 1 8 1 5 } " / > < / a : e x t > < / a : e x t L s t > < / p : c N v P r > < p : c N v S p P r > < a : s p L o c k s   n o G r p = " t r u e " / > < / p : c N v S p P r > < p : n v P r > < p : p h   i d x = " 1 0 "   s z = " h a l f "   t y p e = " d t " / > < / p : n v P r > < / p : n v S p P r > < p : s p P r / > < p : t x B o d y > < a : b o d y P r   r t l C o l = " 0 " / > < a : l s t S t y l e > < a : l v l 1 p P r   l v l = " 0 " / > < / a : l s t S t y l e > < a : p > < a : p P r / > < a : r > < a : r P r   d i r t y = " 0 "   l a n g = " e n - U S " / > < a : t > D a t e < / a : t > < / a : r > < a : e n d P a r a R P r   d i r t y = " 0 "   l a n g = " e n - U S " / > < / a : p > < / p : t x B o d y > < / p : s p > < p : p i c > < p : n v P i c P r > < p : c N v P r   i d = " 7 "   n a m e = " " > < a : e x t L s t > < a : e x t   u r i = " { E 8 A 7 E 1 E C - 5 D 1 7 - 4 0 6 D - 9 4 8 9 - 6 F E 0 F D 9 8 F A 8 6 } " > < a 1 6 : c r e a t i o n I d   x m l n s : a 1 6 = " h t t p : / / s c h e m a s . m i c r o s o f t . c o m / o f f i c e / d r a w i n g / 2 0 1 0 / m a i n "   i d = " { 8 F 1 4 0 3 F A - 4 4 9 4 - 4 A D 2 - B A 3 0 - 1 8 B D A 0 B 0 D 1 7 6 } " / > < / a : e x t > < / a : e x t L s t > < / p : c N v P r > < p : c N v P i c P r > < a : p i c L o c k s   n o C h a n g e A s p e c t = " t r u e " / > < / p : c N v P i c P r > < p : n v P r / > < / p : n v P i c P r > < p : b l i p F i l l > < a : b l i p   r : e m b e d = " r I d 2 " > < a : a l p h a M o d F i x   a m t = " 1 0 0 0 0 0 " / > < / a : b l i p > < a : s t r e t c h > < a : f i l l R e c t / > < / a : s t r e t c h > < / p : b l i p F i l l > < p : s p P r > < a : x f r m   f l i p H = " f a l s e "   f l i p V = " f a l s e "   r o t = " 0 " > < a : o f f   x = " 4 6 6 3 9 8 4 "   y = " 0 " / > < a : e x t   c x = " 4 4 8 0 0 1 5 "   c y = " 2 8 0 1 7 2 9 " / > < / a : x f r m > < a : p r s t G e o m   p r s t = " r e c t " > < a : a v L s t / > < / a : p r s t G e o m > < a : n o F i l l / > < a : l n   c a p = " f l a t "   w = " 2 8 5 7 5 " > < a : n o F i l l / > < a : p r s t D a s h   v a l = " s o l i d " / > < a : r o u n d / > < / a : l n > < a : e f f e c t L s t / > < / p : s p P r > < / p : p i c > < p : p i c > < p : n v P i c P r > < p : c N v P r   i d = " 8 "   n a m e = " " > < a : e x t L s t > < a : e x t   u r i = " { 4 4 3 F 0 C F 4 - D 8 9 B - 4 E B 2 - 9 3 D 6 - 6 6 1 4 7 D B 0 A 2 0 C } " > < a 1 6 : c r e a t i o n I d   x m l n s : a 1 6 = " h t t p : / / s c h e m a s . m i c r o s o f t . c o m / o f f i c e / d r a w i n g / 2 0 1 0 / m a i n "   i d = " { 6 0 5 B B 5 B F - C A 4 E - 4 6 2 E - A 7 2 6 - 8 A A 7 7 8 2 8 E 2 9 0 } " / > < / a : e x t > < / a : e x t L s t > < / p : c N v P r > < p : c N v P i c P r > < a : p i c L o c k s   n o C h a n g e A s p e c t = " t r u e " / > < / p : c N v P i c P r > < p : n v P r / > < / p : n v P i c P r > < p : b l i p F i l l > < a : b l i p   r : e m b e d = " r I d 3 " / > < a : s r c R e c t   b = " 0 "   l = " 0 "   r = " 2 2 7 5 0 "   t = " 1 3 3 0 " / > < a : s t r e t c h > < a : f i l l R e c t / > < / a : s t r e t c h > < / p : b l i p F i l l > < p : s p P r > < a : x f r m   f l i p H = " f a l s e "   f l i p V = " f a l s e "   r o t = " 0 " > < a : o f f   x = " 8 5 7 2 5 3 "   y = " 2 7 0 5 7 7 9 " / > < a : e x t   c x = " 4 4 2 9 0 1 2 "   c y = " 1 4 1 6 8 2 " / > < / a : x f r m > < a : p r s t G e o m   p r s t = " r e c t " > < a : a v L s t / > < / a : p r s t G e o m > < a : n o F i l l / > < / p : s p P r > < / p : p i c > < / p : s p T r e e > < p : e x t L s t > < p : e x t   u r i = " { F 9 F D 9 7 5 5 - E C E 9 - 4 5 3 3 - 8 6 3 5 - A 4 F B D 1 9 F 3 8 D 1 } " > < p 1 4 : c r e a t i o n I d   x m l n s : p 1 4 = " h t t p : / / s c h e m a s . m i c r o s o f t . c o m / o f f i c e / p o w e r p o i n t / 2 0 1 0 / m a i n "   v a l = " 1 6 5 1 7 7 7 0 6 4 6 2 9 " / > < / p : e x t > < / p : e x t L s t > < / p : c S l d > < p : c l r M a p O v r > < a : m a s t e r C l r M a p p i n g / > < / p : c l r M a p O v r > < / p : s l d L a y o u t >
</file>

<file path=ppt/slideLayouts/slideLayout4.xml>�� < ? x m l   v e r s i o n = " 1 . 0 "   e n c o d i n g = " U T F - 1 6 " ? > < p : s l d L a y o u t   x m l n s : a = " h t t p : / / s c h e m a s . o p e n x m l f o r m a t s . o r g / d r a w i n g m l / 2 0 0 6 / m a i n "   x m l n s : c = " h t t p : / / s c h e m a s . o p e n x m l f o r m a t s . o r g / d r a w i n g m l / 2 0 0 6 / c h a r t "   x m l n s : c s = " h t t p : / / s c h e m a s . m i c r o s o f t . c o m / o f f i c e / d r a w i n g / 2 0 1 2 / c h a r t S t y l e "   x m l n s : n s 1 = " h t t p : / / s c h e m a s . o p e n x m l f o r m a t s . o r g / o f f i c e D o c u m e n t / 2 0 0 6 / e x t e n d e d - p r o p e r t i e s "   x m l n s : p = " h t t p : / / s c h e m a s . o p e n x m l f o r m a t s . o r g / p r e s e n t a t i o n m l / 2 0 0 6 / m a i n "   x m l n s : r = " h t t p : / / s c h e m a s . o p e n x m l f o r m a t s . o r g / o f f i c e D o c u m e n t / 2 0 0 6 / r e l a t i o n s h i p s "   x m l n s : v t = " h t t p : / / s c h e m a s . o p e n x m l f o r m a t s . o r g / o f f i c e D o c u m e n t / 2 0 0 6 / d o c P r o p s V T y p e s "   p r e s e r v e = " 1 "   s h o w M a s t e r S p = " t r u e "   t y p e = " t w o O b j " > < p : c S l d   n a m e = " T w o   C o n t e n t " > < p : s p T r e e > < p : n v G r p S p P r > < p : c N v P r   i d = " 1 "   n a m e = " " / > < p : c N v G r p S p P r / > < p : n v P r / > < / p : n v G r p S p P r > < p : g r p S p P r > < a : x f r m > < a : o f f   x = " 0 "   y = " 0 " / > < a : e x t   c x = " 0 "   c y = " 0 " / > < a : c h O f f   x = " 0 "   y = " 0 " / > < a : c h E x t   c x = " 0 "   c y = " 0 " / > < / a : x f r m > < / p : g r p S p P r > < p : p i c > < p : n v P i c P r > < p : c N v P r   i d = " 2 "   n a m e = " " > < a : e x t L s t > < a : e x t   u r i = " { 9 3 1 F E 0 2 5 - 6 2 C 1 - 4 8 5 6 - 9 6 E D - F 8 F 3 9 1 4 4 E 4 1 0 } " > < a 1 6 : c r e a t i o n I d   x m l n s : a 1 6 = " h t t p : / / s c h e m a s . m i c r o s o f t . c o m / o f f i c e / d r a w i n g / 2 0 1 0 / m a i n "   i d = " { 9 4 D 7 4 5 5 F - F D F A - 4 9 D 4 - A 2 A 7 - 9 9 2 2 D 4 2 8 C 4 0 E } " / > < / a : e x t > < / a : e x t L s t > < / p : c N v P r > < p : c N v P i c P r > < a : p i c L o c k s   n o C h a n g e A s p e c t = " t r u e " / > < / p : c N v P i c P r > < p : n v P r / > < / p : n v P i c P r > < p : b l i p F i l l > < a : b l i p   r : e m b e d = " r I d 2 " / > < a : s t r e t c h > < a : f i l l R e c t / > < / a : s t r e t c h > < / p : b l i p F i l l > < p : s p P r > < a : x f r m   f l i p H = " f a l s e "   f l i p V = " f a l s e "   r o t = " 2 0 1 6 0 0 0 0 " > < a : o f f   x = " - 1 1 8 3 9 4 "   y = " - 1 6 7 3 3 " / > < a : e x t   c x = " 1 3 1 4 2 2 6 "   c y = " 8 6 2 5 6 7 " / > < / a : x f r m > < a : p r s t G e o m   p r s t = " r e c t " > < a : a v L s t / > < / a : p r s t G e o m > < a : n o F i l l / > < / p : s p P r > < / p : p i c > < p : p i c > < p : n v P i c P r > < p : c N v P r   i d = " 3 "   n a m e = " " > < a : e x t L s t > < a : e x t   u r i = " { 6 F 8 E 1 5 8 B - F 4 D 4 - 4 1 D 8 - 9 8 5 C - 4 8 7 A B 4 9 F 1 E 7 9 } " > < a 1 6 : c r e a t i o n I d   x m l n s : a 1 6 = " h t t p : / / s c h e m a s . m i c r o s o f t . c o m / o f f i c e / d r a w i n g / 2 0 1 0 / m a i n "   i d = " { A 9 8 A B D E E - 3 2 2 B - 4 B 0 2 - B 5 9 8 - B 4 8 5 4 D C 7 B C 3 F } " / > < / a : e x t > < / a : e x t L s t > < / p : c N v P r > < p : c N v P i c P r > < a : p i c L o c k s   n o C h a n g e A s p e c t = " t r u e " / > < / p : c N v P i c P r > < p : n v P r / > < / p : n v P i c P r > < p : b l i p F i l l > < a : b l i p   r : e m b e d = " r I d 3 " / > < a : s t r e t c h > < a : f i l l R e c t / > < / a : s t r e t c h > < / p : b l i p F i l l > < p : s p P r > < a : x f r m   f l i p H = " f a l s e "   f l i p V = " f a l s e " > < a : o f f   x = " 4 4 6 1 4 2 0 "   y = " 1 5 9 3 8 5 2 " / > < a : e x t   c x = " 2 2 1 1 5 9 "   c y = " 2 8 7 0 1 9 9 " / > < / a : x f r m > < a : p r s t G e o m   p r s t = " r e c t " > < a : a v L s t / > < / a : p r s t G e o m > < a : n o F i l l / > < / p : s p P r > < / p : p i c > < p : p i c > < p : n v P i c P r > < p : c N v P r   i d = " 4 "   n a m e = " " > < a : e x t L s t > < a : e x t   u r i = " { C B B A 9 2 8 A - 2 F 0 8 - 4 9 1 6 - B 7 0 8 - 7 2 2 8 8 4 9 6 C C C 1 } " > < a 1 6 : c r e a t i o n I d   x m l n s : a 1 6 = " h t t p : / / s c h e m a s . m i c r o s o f t . c o m / o f f i c e / d r a w i n g / 2 0 1 0 / m a i n "   i d = " { B 0 7 F 2 9 D 6 - 9 8 8 3 - 4 B D B - 9 4 D D - 9 0 A 6 5 8 E 2 9 2 C 1 } " / > < / a : e x t > < / a : e x t L s t > < / p : c N v P r > < p : c N v P i c P r > < a : p i c L o c k s   n o C h a n g e A s p e c t = " t r u e " / > < / p : c N v P i c P r > < p : n v P r / > < / p : n v P i c P r > < p : b l i p F i l l > < a : b l i p   r : e m b e d = " r I d 4 " > < a : a l p h a M o d F i x   a m t = " 5 0 0 0 0 " / > < / a : b l i p > < a : s r c R e c t   b = " - 1 0 3 0 "   l = " 0 "   r = " - 1 6 0 "   t = " - 1 0 4 1 0 " / > < a : s t r e t c h > < a : f i l l R e c t / > < / a : s t r e t c h > < / p : b l i p F i l l > < p : s p P r > < a : x f r m   f l i p H = " f a l s e "   f l i p V = " f a l s e " > < a : o f f   x = " 8 7 8 2 1 5 "   y = " 1 2 0 8 9 6 5 " / > < a : e x t   c x = " 5 9 5 3 3 9 8 "   c y = " 9 5 9 4 9 " / > < / a : x f r m > < a : p r s t G e o m   p r s t = " r e c t " > < a : a v L s t / > < / a : p r s t G e o m > < a : n o F i l l / > < / p : s p P r > < / p : p i c > < p : s p > < p : n v S p P r > < p : c N v P r   i d = " 5 "   n a m e = " T i t l e   1 " > < a : e x t L s t > < a : e x t   u r i = " { B F 9 7 7 5 5 2 - 4 F E C - 4 7 F 9 - 8 9 B 0 - 6 9 3 4 3 4 8 5 6 A 6 E } " > < a 1 6 : c r e a t i o n I d   x m l n s : a 1 6 = " h t t p : / / s c h e m a s . m i c r o s o f t . c o m / o f f i c e / d r a w i n g / 2 0 1 0 / m a i n "   i d = " { C A 5 B 9 B 8 8 - D 7 F 1 - 4 0 1 7 - 8 5 B D - 5 A 5 4 1 C B E 4 F 8 D } " / > < / a : e x t > < / a : e x t L s t > < / p : c N v P r > < p : c N v S p P r > < a : s p L o c k s   n o G r p = " t r u e " / > < / p : c N v S p P r > < p : n v P r > < p : p h   t y p e = " t i t l e " / > < / p : n v P r > < / p : n v S p P r > < p : s p P r / > < p : t x B o d y > < a : b o d y P r   r t l C o l = " 0 " / > < a : l s t S t y l e > < a : l v l 1 p P r   l v l = " 0 " / > < / a : l s t S t y l e > < a : p > < a : p P r / > < a : r > < a : r P r   d i r t y = " 0 "   l a n g = " e n - U S " / > < a : t > C l i c k   t o   e d i t   M a s t e r   t i t l e   s t y l e < / a : t > < / a : r > < a : e n d P a r a R P r   d i r t y = " 0 "   l a n g = " e n - U S " / > < / a : p > < / p : t x B o d y > < / p : s p > < p : s p > < p : n v S p P r > < p : c N v P r   i d = " 6 "   n a m e = " C o n t e n t   P l a c e h o l d e r   2 " > < a : e x t L s t > < a : e x t   u r i = " { 7 1 F 9 5 E 7 3 - 7 7 F 7 - 4 7 A 9 - A 4 4 8 - 9 3 F 1 D 8 7 F D D 7 D } " > < a 1 6 : c r e a t i o n I d   x m l n s : a 1 6 = " h t t p : / / s c h e m a s . m i c r o s o f t . c o m / o f f i c e / d r a w i n g / 2 0 1 0 / m a i n "   i d = " { 5 5 1 C 7 8 B 9 - 6 3 B 6 - 4 E D B - B 0 2 1 - F 6 6 1 D D C F 7 9 7 6 } " / > < / a : e x t > < / a : e x t L s t > < / p : c N v P r > < p : c N v S p P r > < a : s p L o c k s   n o G r p = " t r u e " / > < / p : c N v S p P r > < p : n v P r > < p : p h   i d x = " 1 " / > < / p : n v P r > < / p : n v S p P r > < p : s p P r > < a : x f r m   r o t = " 0 " > < a : o f f   x = " 8 7 8 2 1 5 "   y = " 1 4 8 5 9 0 0 " / > < a : e x t   c x = " 3 4 8 8 9 4 8 "   c y = " 3 1 4 3 2 5 0 " / > < / a : x f r m > < / p : s p P r > < p : t x B o d y > < a : b o d y P r   r t l C o l = " 0 " / > < a : l s t S t y l e > < a : l v l 1 p P r   l v l = " 0 " / > < a : l v l 2 p P r   l v l = " 1 " / > < a : l v l 3 p P r   l v l = " 2 " / > < a : l v l 4 p P r   l v l = " 3 " / > < a : l v l 5 p P r   l v l = " 4 " / > < / a : l s t S t y l e > < a : p > < a : p P r   l v l = " 0 " / > < a : r > < a : r P r   d i r t y = " 0 "   l a n g = " e n - U S " / > < a : t > C l i c k   t o   e d i t   M a s t e r   t e x t   s t y l e s < / a : t > < / a : r > < / a : p > < a : p > < a : p P r   l v l = " 1 " / > < a : r > < a : r P r   d i r t y = " 0 "   l a n g = " e n - U S " / > < a : t > S e c o n d   l e v e l < / a : t > < / a : r > < / a : p > < a : p > < a : p P r   l v l = " 2 " / > < a : r > < a : r P r   d i r t y = " 0 "   l a n g = " e n - U S " / > < a : t > T h i r d   l e v e l < / a : t > < / a : r > < / a : p > < a : p > < a : p P r   l v l = " 3 " / > < a : r > < a : r P r   d i r t y = " 0 "   l a n g = " e n - U S " / > < a : t > F o u r t h   l e v e l < / a : t > < / a : r > < / a : p > < a : p > < a : p P r   l v l = " 4 " / > < a : r > < a : r P r   d i r t y = " 0 "   l a n g = " e n - U S " / > < a : t > F i f t h   l e v e l < / a : t > < / a : r > < a : e n d P a r a R P r   d i r t y = " 0 "   l a n g = " e n - U S " / > < / a : p > < / p : t x B o d y > < / p : s p > < p : s p > < p : n v S p P r > < p : c N v P r   i d = " 7 "   n a m e = " C o n t e n t   P l a c e h o l d e r   2 " > < a : e x t L s t > < a : e x t   u r i = " { D 2 B D A 9 0 7 - B 9 5 5 - 4 C B B - 8 E 9 0 - 7 B 1 C 8 7 1 2 E F D 7 } " > < a 1 6 : c r e a t i o n I d   x m l n s : a 1 6 = " h t t p : / / s c h e m a s . m i c r o s o f t . c o m / o f f i c e / d r a w i n g / 2 0 1 0 / m a i n "   i d = " { A C B 0 F 1 9 5 - 9 9 8 B - 4 1 E 3 - B C C 2 - 3 7 5 B F 0 5 0 D A 9 8 } " / > < / a : e x t > < / a : e x t L s t > < / p : c N v P r > < p : c N v S p P r > < a : s p L o c k s   n o G r p = " t r u e " / > < / p : c N v S p P r > < p : n v P r > < p : p h   i d x = " 2 " / > < / p : n v P r > < / p : n v S p P r > < p : s p P r > < a : x f r m   r o t = " 0 " > < a : o f f   x = " 4 6 7 5 2 4 3 "   y = " 1 4 8 5 9 0 0 " / > < a : e x t   c x = " 3 5 8 6 1 1 1 "   c y = " 3 1 4 3 2 5 0 " / > < / a : x f r m > < / p : s p P r > < p : t x B o d y > < a : b o d y P r   r t l C o l = " 0 " / > < a : l s t S t y l e > < a : l v l 1 p P r   l v l = " 0 " > < a : b u C l r > < a : s c h e m e C l r   v a l = " a c c e n t 6 " / > < / a : b u C l r > < / a : l v l 1 p P r > < a : l v l 2 p P r   l v l = " 1 " > < a : b u C l r > < a : s c h e m e C l r   v a l = " a c c e n t 6 " / > < / a : b u C l r > < / a : l v l 2 p P r > < a : l v l 3 p P r   l v l = " 2 " > < a : b u C l r > < a : s c h e m e C l r   v a l = " a c c e n t 6 " / > < / a : b u C l r > < / a : l v l 3 p P r > < a : l v l 4 p P r   l v l = " 3 " > < a : b u C l r > < a : s c h e m e C l r   v a l = " a c c e n t 6 " / > < / a : b u C l r > < / a : l v l 4 p P r > < a : l v l 5 p P r   l v l = " 4 " > < a : b u C l r > < a : s c h e m e C l r   v a l = " a c c e n t 6 " / > < / a : b u C l r > < / a : l v l 5 p P r > < / a : l s t S t y l e > < a : p > < a : p P r   l v l = " 0 " / > < a : r > < a : r P r   d i r t y = " 0 "   l a n g = " e n - U S " / > < a : t > C l i c k   t o   e d i t   M a s t e r   t e x t   s t y l e s < / a : t > < / a : r > < / a : p > < a : p > < a : p P r   l v l = " 1 " / > < a : r > < a : r P r   d i r t y = " 0 "   l a n g = " e n - U S " / > < a : t > S e c o n d   l e v e l < / a : t > < / a : r > < / a : p > < a : p > < a : p P r   l v l = " 2 " / > < a : r > < a : r P r   d i r t y = " 0 "   l a n g = " e n - U S " / > < a : t > T h i r d   l e v e l < / a : t > < / a : r > < / a : p > < a : p > < a : p P r   l v l = " 3 " / > < a : r > < a : r P r   d i r t y = " 0 "   l a n g = " e n - U S " / > < a : t > F o u r t h   l e v e l < / a : t > < / a : r > < / a : p > < a : p > < a : p P r   l v l = " 4 " / > < a : r > < a : r P r   d i r t y = " 0 "   l a n g = " e n - U S " / > < a : t > F i f t h   l e v e l < / a : t > < / a : r > < a : e n d P a r a R P r   d i r t y = " 0 "   l a n g = " e n - U S " / > < / a : p > < / p : t x B o d y > < / p : s p > < p : s p > < p : n v S p P r > < p : c N v P r   i d = " 8 "   n a m e = " S l i d e   N u m b e r   P l a c e h o l d e r   6 " > < a : e x t L s t > < a : e x t   u r i = " { 3 F 6 A B 7 0 7 - 2 7 3 1 - 4 1 0 5 - 9 0 3 C - 1 F D A 1 1 F E 2 2 E 4 } " > < a 1 6 : c r e a t i o n I d   x m l n s : a 1 6 = " h t t p : / / s c h e m a s . m i c r o s o f t . c o m / o f f i c e / d r a w i n g / 2 0 1 0 / m a i n "   i d = " { E 4 0 0 A 0 C B - F 0 5 6 - 4 4 A 0 - A 8 3 2 - 9 8 F 9 F 4 9 B D A F 9 } " / > < / a : e x t > < / a : e x t L s t > < / p : c N v P r > < p : c N v S p P r > < a : s p L o c k s   n o G r p = " t r u e " / > < / p : c N v S p P r > < p : n v P r > < p : p h   i d x = " 1 2 "   s z = " q u a r t e r "   t y p e = " s l d N u m " / > < / p : n v P r > < / p : n v S p P r > < p : s p P r / > < p : t x B o d y > < a : b o d y P r   r t l C o l = " 0 " / > < a : l s t S t y l e / > < a : p > < a : p P r / > < a : r > < a : r P r   d i r t y = " 0 "   l a n g = " e n - U S " / > < a : t > & l t ; # & g t ; < / a : t > < / a : r > < a : e n d P a r a R P r   d i r t y = " 0 "   l a n g = " e n - U S " / > < / a : p > < / p : t x B o d y > < / p : s p > < p : s p > < p : n v S p P r > < p : c N v P r   i d = " 9 "   n a m e = " F o o t e r   P l a c e h o l d e r   5 " > < a : e x t L s t > < a : e x t   u r i = " { 6 B E B 9 2 D 0 - 0 8 8 8 - 4 D 0 7 - B 2 B 8 - F A 1 6 5 A 3 9 B 3 D 0 } " > < a 1 6 : c r e a t i o n I d   x m l n s : a 1 6 = " h t t p : / / s c h e m a s . m i c r o s o f t . c o m / o f f i c e / d r a w i n g / 2 0 1 0 / m a i n "   i d = " { A 7 B A B 3 F 6 - 6 8 4 B - 4 0 E 7 - 8 9 7 9 - A 8 E A 9 3 5 E 7 5 0 D } " / > < / a : e x t > < / a : e x t L s t > < / p : c N v P r > < p : c N v S p P r > < a : s p L o c k s   n o G r p = " t r u e " / > < / p : c N v S p P r > < p : n v P r > < p : p h   i d x = " 1 1 "   s z = " q u a r t e r "   t y p e = " f t r " / > < / p : n v P r > < / p : n v S p P r > < p : s p P r / > < p : t x B o d y > < a : b o d y P r   r t l C o l = " 0 " / > < a : l s t S t y l e / > < a : p > < a : p P r / > < a : r > < a : r P r   d i r t y = " 0 "   l a n g = " e n - U S " / > < a : t > F o o t e r < / a : t > < / a : r > < a : e n d P a r a R P r   d i r t y = " 0 "   l a n g = " e n - U S " / > < / a : p > < / p : t x B o d y > < / p : s p > < p : s p > < p : n v S p P r > < p : c N v P r   i d = " 1 0 "   n a m e = " D a t e   P l a c e h o l d e r   4 " > < a : e x t L s t > < a : e x t   u r i = " { 2 A 6 4 3 9 2 D - E 1 8 2 - 4 8 6 D - A 7 4 A - E C 1 2 5 A 6 1 6 6 3 8 } " > < a 1 6 : c r e a t i o n I d   x m l n s : a 1 6 = " h t t p : / / s c h e m a s . m i c r o s o f t . c o m / o f f i c e / d r a w i n g / 2 0 1 0 / m a i n "   i d = " { 0 9 0 4 2 4 9 E - D 2 1 5 - 4 E C 9 - 8 5 A 0 - A D 7 4 A 6 0 8 6 C E 4 } " / > < / a : e x t > < / a : e x t L s t > < / p : c N v P r > < p : c N v S p P r > < a : s p L o c k s   n o G r p = " t r u e " / > < / p : c N v S p P r > < p : n v P r > < p : p h   i d x = " 1 0 "   s z = " h a l f "   t y p e = " d t " / > < / p : n v P r > < / p : n v S p P r > < p : s p P r / > < p : t x B o d y > < a : b o d y P r   r t l C o l = " 0 " / > < a : l s t S t y l e / > < a : p > < a : p P r / > < a : r > < a : r P r   d i r t y = " 0 "   l a n g = " e n - U S " / > < a : t > D a t e < / a : t > < / a : r > < a : e n d P a r a R P r   d i r t y = " 0 "   l a n g = " e n - U S " / > < / a : p > < / p : t x B o d y > < / p : s p > < / p : s p T r e e > < p : e x t L s t > < p : e x t   u r i = " { F C 7 0 7 A 3 5 - 9 A 4 A - 4 4 1 2 - B D 0 E - A 5 3 3 7 7 C 7 D 9 7 B } " > < p 1 4 : c r e a t i o n I d   x m l n s : p 1 4 = " h t t p : / / s c h e m a s . m i c r o s o f t . c o m / o f f i c e / p o w e r p o i n t / 2 0 1 0 / m a i n "   v a l = " 1 6 5 1 7 7 7 0 6 4 6 3 1 " / > < / p : e x t > < / p : e x t L s t > < / p : c S l d > < p : c l r M a p O v r > < a : m a s t e r C l r M a p p i n g / > < / p : c l r M a p O v r > < / p : s l d L a y o u t >
</file>

<file path=ppt/slideLayouts/slideLayout5.xml>�� < ? x m l   v e r s i o n = " 1 . 0 "   e n c o d i n g = " U T F - 1 6 " ? > < p : s l d L a y o u t   x m l n s : a = " h t t p : / / s c h e m a s . o p e n x m l f o r m a t s . o r g / d r a w i n g m l / 2 0 0 6 / m a i n "   x m l n s : c = " h t t p : / / s c h e m a s . o p e n x m l f o r m a t s . o r g / d r a w i n g m l / 2 0 0 6 / c h a r t "   x m l n s : c s = " h t t p : / / s c h e m a s . m i c r o s o f t . c o m / o f f i c e / d r a w i n g / 2 0 1 2 / c h a r t S t y l e "   x m l n s : n s 1 = " h t t p : / / s c h e m a s . o p e n x m l f o r m a t s . o r g / o f f i c e D o c u m e n t / 2 0 0 6 / e x t e n d e d - p r o p e r t i e s "   x m l n s : p = " h t t p : / / s c h e m a s . o p e n x m l f o r m a t s . o r g / p r e s e n t a t i o n m l / 2 0 0 6 / m a i n "   x m l n s : r = " h t t p : / / s c h e m a s . o p e n x m l f o r m a t s . o r g / o f f i c e D o c u m e n t / 2 0 0 6 / r e l a t i o n s h i p s "   x m l n s : v t = " h t t p : / / s c h e m a s . o p e n x m l f o r m a t s . o r g / o f f i c e D o c u m e n t / 2 0 0 6 / d o c P r o p s V T y p e s "   p r e s e r v e = " 1 "   t y p e = " t w o T x T w o O b j " > < p : c S l d   n a m e = " C o m p a r i s o n " > < p : s p T r e e > < p : n v G r p S p P r > < p : c N v P r   i d = " 1 "   n a m e = " " / > < p : c N v G r p S p P r / > < p : n v P r / > < / p : n v G r p S p P r > < p : g r p S p P r > < a : x f r m > < a : o f f   x = " 0 "   y = " 0 " / > < a : e x t   c x = " 0 "   c y = " 0 " / > < a : c h O f f   x = " 0 "   y = " 0 " / > < a : c h E x t   c x = " 0 "   c y = " 0 " / > < / a : x f r m > < / p : g r p S p P r > < p : p i c > < p : n v P i c P r > < p : c N v P r   i d = " 2 "   n a m e = " " > < a : e x t L s t > < a : e x t   u r i = " { 3 8 C E 0 B E 8 - 4 2 B 2 - 4 8 5 F - 9 2 E 0 - 4 B 7 F F 4 0 7 4 6 3 D } " > < a 1 6 : c r e a t i o n I d   x m l n s : a 1 6 = " h t t p : / / s c h e m a s . m i c r o s o f t . c o m / o f f i c e / d r a w i n g / 2 0 1 0 / m a i n "   i d = " { F 9 D F 0 D 6 D - 7 1 D D - 4 2 3 1 - 8 9 B 4 - 5 F 4 2 E F 3 7 3 6 F 2 } " / > < / a : e x t > < / a : e x t L s t > < / p : c N v P r > < p : c N v P i c P r > < a : p i c L o c k s   n o C h a n g e A s p e c t = " t r u e " / > < / p : c N v P i c P r > < p : n v P r / > < / p : n v P i c P r > < p : b l i p F i l l > < a : b l i p   r : e m b e d = " r I d 2 " / > < a : s t r e t c h > < a : f i l l R e c t / > < / a : s t r e t c h > < / p : b l i p F i l l > < p : s p P r > < a : x f r m   f l i p H = " f a l s e "   f l i p V = " f a l s e "   r o t = " 0 " > < a : o f f   x = " 7 1 6 1 8 3 8 "   y = " 2 0 5 1 9 " / > < a : e x t   c x = " 1 9 8 2 1 6 1 "   c y = " 1 2 1 3 2 4 6 " / > < / a : x f r m > < a : p r s t G e o m   p r s t = " r e c t " > < a : a v L s t / > < / a : p r s t G e o m > < a : n o F i l l / > < / p : s p P r > < / p : p i c > < p : p i c > < p : n v P i c P r > < p : c N v P r   i d = " 3 "   n a m e = " " > < a : e x t L s t > < a : e x t   u r i = " { 2 0 8 1 C D 8 F - 7 8 4 E - 4 C E 0 - 8 8 E 9 - F 4 2 7 0 2 9 4 5 8 3 E } " > < a 1 6 : c r e a t i o n I d   x m l n s : a 1 6 = " h t t p : / / s c h e m a s . m i c r o s o f t . c o m / o f f i c e / d r a w i n g / 2 0 1 0 / m a i n "   i d = " { 5 B 1 C 0 A 9 6 - D 2 0 F - 4 E D 2 - B 3 4 7 - 3 3 4 3 4 C A 6 F C D 2 } " / > < / a : e x t > < / a : e x t L s t > < / p : c N v P r > < p : c N v P i c P r > < a : p i c L o c k s   n o C h a n g e A s p e c t = " t r u e " / > < / p : c N v P i c P r > < p : n v P r / > < / p : n v P i c P r > < p : b l i p F i l l > < a : b l i p   r : e m b e d = " r I d 3 " / > < a : s t r e t c h > < a : f i l l R e c t / > < / a : s t r e t c h > < / p : b l i p F i l l > < p : s p P r > < a : x f r m   f l i p H = " f a l s e "   f l i p V = " f a l s e " > < a : o f f   x = " 4 4 5 7 7 0 0 "   y = " 1 5 9 3 8 5 2 " / > < a : e x t   c x = " 2 2 1 1 5 9 "   c y = " 2 8 7 0 1 9 9 " / > < / a : x f r m > < a : p r s t G e o m   p r s t = " r e c t " > < a : a v L s t / > < / a : p r s t G e o m > < a : n o F i l l / > < / p : s p P r > < / p : p i c > < p : p i c > < p : n v P i c P r > < p : c N v P r   i d = " 4 "   n a m e = " " > < a : e x t L s t > < a : e x t   u r i = " { 9 E 1 2 D A F 1 - A 7 0 7 - 4 4 B 4 - 9 B C B - B 3 6 6 8 1 E E 6 D 1 6 } " > < a 1 6 : c r e a t i o n I d   x m l n s : a 1 6 = " h t t p : / / s c h e m a s . m i c r o s o f t . c o m / o f f i c e / d r a w i n g / 2 0 1 0 / m a i n "   i d = " { D C A 4 6 8 8 6 - F 5 7 2 - 4 C 9 0 - A 4 3 4 - 9 1 C E 4 C B B E E B 2 } " / > < / a : e x t > < / a : e x t L s t > < / p : c N v P r > < p : c N v P i c P r > < a : p i c L o c k s   n o C h a n g e A s p e c t = " t r u e " / > < / p : c N v P i c P r > < p : n v P r / > < / p : n v P i c P r > < p : b l i p F i l l > < a : b l i p   r : e m b e d = " r I d 4 " > < a : a l p h a M o d F i x   a m t = " 5 0 0 0 0 " / > < / a : b l i p > < a : s r c R e c t   b = " - 1 0 3 0 "   l = " 0 "   r = " - 1 6 0 "   t = " - 1 0 4 1 0 " / > < a : s t r e t c h > < a : f i l l R e c t / > < / a : s t r e t c h > < / p : b l i p F i l l > < p : s p P r > < a : x f r m   f l i p H = " f a l s e "   f l i p V = " f a l s e " > < a : o f f   x = " 8 7 8 2 1 5 "   y = " 1 2 0 8 9 6 5 " / > < a : e x t   c x = " 5 9 5 3 3 9 8 "   c y = " 9 5 9 4 9 " / > < / a : x f r m > < a : p r s t G e o m   p r s t = " r e c t " > < a : a v L s t / > < / a : p r s t G e o m > < a : n o F i l l / > < / p : s p P r > < / p : p i c > < p : s p > < p : n v S p P r > < p : c N v P r   i d = " 5 "   n a m e = " T i t l e   1 " > < a : e x t L s t > < a : e x t   u r i = " { F A D 1 2 9 E 6 - 0 9 C 5 - 4 1 7 7 - B E 7 0 - 7 7 D 8 2 D 7 3 B 7 8 8 } " > < a 1 6 : c r e a t i o n I d   x m l n s : a 1 6 = " h t t p : / / s c h e m a s . m i c r o s o f t . c o m / o f f i c e / d r a w i n g / 2 0 1 0 / m a i n "   i d = " { 8 6 2 D A 9 A A - E C 1 0 - 4 3 E 3 - 8 3 9 F - 0 6 6 1 E B 5 8 5 2 8 D } " / > < / a : e x t > < / a : e x t L s t > < / p : c N v P r > < p : c N v S p P r > < a : s p L o c k s   n o G r p = " t r u e " / > < / p : c N v S p P r > < p : n v P r > < p : p h   t y p e = " t i t l e " / > < / p : n v P r > < / p : n v S p P r > < p : s p P r / > < p : t x B o d y > < a : b o d y P r   r t l C o l = " 0 " / > < a : l s t S t y l e > < a : l v l 1 p P r   l v l = " 0 " / > < / a : l s t S t y l e > < a : p > < a : p P r / > < a : r > < a : r P r   d i r t y = " 0 "   l a n g = " e n - U S " / > < a : t > C l i c k   t o   e d i t   M a s t e r   t i t l e   s t y l e < / a : t > < / a : r > < a : e n d P a r a R P r   d i r t y = " 0 "   l a n g = " e n - U S " / > < / a : p > < / p : t x B o d y > < / p : s p > < p : s p > < p : n v S p P r > < p : c N v P r   i d = " 6 "   n a m e = " T e x t   P l a c e h o l d e r   2 " > < a : e x t L s t > < a : e x t   u r i = " { 7 F 3 9 D 5 D 4 - A A 6 C - 4 C B 7 - 8 4 D A - 4 E C 0 6 9 2 9 7 2 F 4 } " > < a 1 6 : c r e a t i o n I d   x m l n s : a 1 6 = " h t t p : / / s c h e m a s . m i c r o s o f t . c o m / o f f i c e / d r a w i n g / 2 0 1 0 / m a i n "   i d = " { 9 6 4 A 8 C 2 F - 2 B 4 A - 4 D 5 E - B 3 E 5 - 3 0 4 C C 0 C 9 6 B 4 7 } " / > < / a : e x t > < / a : e x t L s t > < / p : c N v P r > < p : c N v S p P r > < a : s p L o c k s   n o G r p = " t r u e " / > < / p : c N v S p P r > < p : n v P r > < p : p h   i d x = " 1 "   t y p e = " b o d y " / > < / p : n v P r > < / p : n v S p P r > < p : s p P r > < a : x f r m   r o t = " 0 " > < a : o f f   x = " 8 9 4 6 3 3 "   y = " 1 4 8 5 9 0 0 " / > < a : e x t   c x = " 3 4 7 2 5 2 8 "   c y = " 5 4 0 6 4 4 " / > < / a : x f r m > < a : p r s t G e o m   p r s t = " r e c t " > < a : a v L s t / > < / a : p r s t G e o m > < / p : s p P r > < p : t x B o d y > < a : b o d y P r   a n c h o r = " c t r "   r t l C o l = " 0 "   v e r t = " h o r z " > < a : n o r m A u t o f i t / > < / a : b o d y P r > < a : l s t S t y l e > < a : l v l 1 p P r   i n d e n t = " 0 "   l v l = " 0 "   m a r L = " 0 " > < a : b u N o n e / > < a : d e f R P r   b = " 1 "   c a p = " a l l "   d i r t y = " 0 "   i = " 0 "   l a n g = " e n - U S "   s z = " 1 6 0 0 " > < a : s o l i d F i l l > < a : s c h e m e C l r   v a l = " a c c e n t 2 " / > < / a : s o l i d F i l l > < a : l a t i n   t y p e f a c e = " + m n - l t " / > < / a : d e f R P r > < / a : l v l 1 p P r > < a : l v l 2 p P r   i n d e n t = " 0 "   l v l = " 1 "   m a r L = " 4 5 7 2 0 0 " > < a : b u N o n e / > < a : d e f R P r   b = " 1 "   d i r t y = " 0 "   l a n g = " e n - U S "   s z = " 2 0 0 0 " > < a : l a t i n   t y p e f a c e = " + m n - l t " / > < / a : d e f R P r > < / a : l v l 2 p P r > < a : l v l 3 p P r   i n d e n t = " 0 "   l v l = " 2 "   m a r L = " 9 1 4 4 0 0 " > < a : b u N o n e / > < a : d e f R P r   b = " 1 "   d i r t y = " 0 "   l a n g = " e n - U S "   s z = " 1 8 0 0 " > < a : l a t i n   t y p e f a c e = " + m n - l t " / > < / a : d e f R P r > < / a : l v l 3 p P r > < a : l v l 4 p P r   i n d e n t = " 0 "   l v l = " 3 "   m a r L = " 1 3 7 1 6 0 0 " > < a : b u N o n e / > < a : d e f R P r   b = " 1 "   d i r t y = " 0 "   l a n g = " e n - U S "   s z = " 1 6 0 0 " > < a : l a t i n   t y p e f a c e = " + m n - l t " / > < / a : d e f R P r > < / a : l v l 4 p P r > < a : l v l 5 p P r   i n d e n t = " 0 "   l v l = " 4 "   m a r L = " 1 8 2 8 8 0 0 " > < a : b u N o n e / > < a : d e f R P r   b = " 1 "   d i r t y = " 0 "   l a n g = " e n - U S "   s z = " 1 6 0 0 " > < a : l a t i n   t y p e f a c e = " + m n - l t " / > < / a : d e f R P r > < / a : l v l 5 p P r > < a : l v l 6 p P r   i n d e n t = " 0 "   l v l = " 5 "   m a r L = " 2 2 8 6 0 0 0 " > < a : b u N o n e / > < a : d e f R P r   b = " 1 "   d i r t y = " 0 "   l a n g = " e n - U S "   s z = " 1 6 0 0 " > < a : l a t i n   t y p e f a c e = " + m n - l t " / > < / a : d e f R P r > < / a : l v l 6 p P r > < a : l v l 7 p P r   i n d e n t = " 0 "   l v l = " 6 "   m a r L = " 2 7 4 3 2 0 0 " > < a : b u N o n e / > < a : d e f R P r   b = " 1 "   d i r t y = " 0 "   l a n g = " e n - U S "   s z = " 1 6 0 0 " > < a : l a t i n   t y p e f a c e = " + m n - l t " / > < / a : d e f R P r > < / a : l v l 7 p P r > < a : l v l 8 p P r   i n d e n t = " 0 "   l v l = " 7 "   m a r L = " 3 2 0 0 4 0 0 " > < a : b u N o n e / > < a : d e f R P r   b = " 1 "   d i r t y = " 0 "   l a n g = " e n - U S "   s z = " 1 6 0 0 " > < a : l a t i n   t y p e f a c e = " + m n - l t " / > < / a : d e f R P r > < / a : l v l 8 p P r > < a : l v l 9 p P r   i n d e n t = " 0 "   l v l = " 8 "   m a r L = " 3 6 5 7 6 0 0 " > < a : b u N o n e / > < a : d e f R P r   b = " 1 "   d i r t y = " 0 "   l a n g = " e n - U S "   s z = " 1 6 0 0 " > < a : l a t i n   t y p e f a c e = " + m n - l t " / > < / a : d e f R P r > < / a : l v l 9 p P r > < / a : l s t S t y l e > < a : p > < a : p P r   l v l = " 0 " / > < a : r > < a : r P r   d i r t y = " 0 "   l a n g = " e n - U S " / > < a : t > C l i c k   t o   e d i t   M a s t e r   t e x t   s t y l e s < / a : t > < / a : r > < a : e n d P a r a R P r   d i r t y = " 0 "   l a n g = " e n - U S " / > < / a : p > < / p : t x B o d y > < / p : s p > < p : s p > < p : n v S p P r > < p : c N v P r   i d = " 7 "   n a m e = " C o n t e n t   P l a c e h o l d e r   2 " > < a : e x t L s t > < a : e x t   u r i = " { 6 C A F A F A A - 5 D C 3 - 4 A E C - 8 9 E C - C 4 2 6 0 7 1 D E 5 9 2 } " > < a 1 6 : c r e a t i o n I d   x m l n s : a 1 6 = " h t t p : / / s c h e m a s . m i c r o s o f t . c o m / o f f i c e / d r a w i n g / 2 0 1 0 / m a i n "   i d = " { 1 B 4 F 5 9 0 3 - F 3 5 F - 4 C 5 C - 9 5 1 B - 0 F C 6 B C 9 3 8 D F B } " / > < / a : e x t > < / a : e x t L s t > < / p : c N v P r > < p : c N v S p P r > < a : s p L o c k s   n o G r p = " t r u e " / > < / p : c N v S p P r > < p : n v P r > < p : p h   i d x = " 2 " / > < / p : n v P r > < / p : n v S p P r > < p : s p P r > < a : x f r m   r o t = " 0 " > < a : o f f   x = " 8 9 4 6 3 3 "   y = " 2 1 1 3 9 3 7 " / > < a : e x t   c x = " 3 4 7 2 5 3 0 "   c y = " 2 5 1 5 2 1 3 " / > < / a : x f r m > < / p : s p P r > < p : t x B o d y > < a : b o d y P r   r t l C o l = " 0 " / > < a : l s t S t y l e > < a : l v l 1 p P r   l v l = " 0 " / > < a : l v l 2 p P r   l v l = " 1 " / > < a : l v l 3 p P r   l v l = " 2 " / > < a : l v l 4 p P r   l v l = " 3 " / > < a : l v l 5 p P r   l v l = " 4 " / > < / a : l s t S t y l e > < a : p > < a : p P r   l v l = " 0 " / > < a : r > < a : r P r   d i r t y = " 0 "   l a n g = " e n - U S " / > < a : t > C l i c k   t o   e d i t   M a s t e r   t e x t   s t y l e s < / a : t > < / a : r > < / a : p > < a : p > < a : p P r   l v l = " 1 " / > < a : r > < a : r P r   d i r t y = " 0 "   l a n g = " e n - U S " / > < a : t > S e c o n d   l e v e l < / a : t > < / a : r > < / a : p > < a : p > < a : p P r   l v l = " 2 " / > < a : r > < a : r P r   d i r t y = " 0 "   l a n g = " e n - U S " / > < a : t > T h i r d   l e v e l < / a : t > < / a : r > < / a : p > < a : p > < a : p P r   l v l = " 3 " / > < a : r > < a : r P r   d i r t y = " 0 "   l a n g = " e n - U S " / > < a : t > F o u r t h   l e v e l < / a : t > < / a : r > < / a : p > < a : p > < a : p P r   l v l = " 4 " / > < a : r > < a : r P r   d i r t y = " 0 "   l a n g = " e n - U S " / > < a : t > F i f t h   l e v e l < / a : t > < / a : r > < a : e n d P a r a R P r   d i r t y = " 0 "   l a n g = " e n - U S " / > < / a : p > < / p : t x B o d y > < / p : s p > < p : s p > < p : n v S p P r > < p : c N v P r   i d = " 8 "   n a m e = " T e x t   P l a c e h o l d e r   4 " > < a : e x t L s t > < a : e x t   u r i = " { 9 5 C 2 A 1 6 B - B C 2 C - 4 E B 9 - 8 7 C 0 - 8 E D F D 1 6 B A 3 6 0 } " > < a 1 6 : c r e a t i o n I d   x m l n s : a 1 6 = " h t t p : / / s c h e m a s . m i c r o s o f t . c o m / o f f i c e / d r a w i n g / 2 0 1 0 / m a i n "   i d = " { 5 9 6 6 5 2 8 B - F 2 7 5 - 4 D 7 2 - B D 3 2 - A 1 D 1 6 3 4 1 5 4 F 1 } " / > < / a : e x t > < / a : e x t L s t > < / p : c N v P r > < p : c N v S p P r > < a : s p L o c k s   n o G r p = " t r u e " / > < / p : c N v S p P r > < p : n v P r > < p : p h   i d x = " 3 "   t y p e = " b o d y " / > < / p : n v P r > < / p : n v S p P r > < p : s p P r > < a : x f r m   r o t = " 0 " > < a : o f f   x = " 4 6 7 8 5 1 7 "   y = " 1 4 8 5 9 0 0 " / > < a : e x t   c x = " 3 5 8 2 8 3 4 "   c y = " 5 4 0 6 4 4 " / > < / a : x f r m > < a : p r s t G e o m   p r s t = " r e c t " > < a : a v L s t / > < / a : p r s t G e o m > < / p : s p P r > < p : t x B o d y > < a : b o d y P r   a n c h o r = " c t r "   r t l C o l = " 0 "   v e r t = " h o r z " > < a : n o r m A u t o f i t / > < / a : b o d y P r > < a : l s t S t y l e > < a : l v l 1 p P r   i n d e n t = " 0 "   l v l = " 0 "   m a r L = " 0 " > < a : b u N o n e / > < a : d e f R P r   b = " 1 "   c a p = " a l l "   d i r t y = " 0 "   i = " 0 "   l a n g = " e n - U S "   s z = " 1 6 0 0 " > < a : s o l i d F i l l > < a : s c h e m e C l r   v a l = " a c c e n t 2 " / > < / a : s o l i d F i l l > < a : l a t i n   t y p e f a c e = " + m n - l t " / > < / a : d e f R P r > < / a : l v l 1 p P r > < a : l v l 2 p P r   i n d e n t = " 0 "   l v l = " 1 "   m a r L = " 4 5 7 2 0 0 " > < a : b u N o n e / > < a : d e f R P r   b = " 1 "   d i r t y = " 0 "   l a n g = " e n - U S "   s z = " 2 0 0 0 " > < a : l a t i n   t y p e f a c e = " + m n - l t " / > < / a : d e f R P r > < / a : l v l 2 p P r > < a : l v l 3 p P r   i n d e n t = " 0 "   l v l = " 2 "   m a r L = " 9 1 4 4 0 0 " > < a : b u N o n e / > < a : d e f R P r   b = " 1 "   d i r t y = " 0 "   l a n g = " e n - U S "   s z = " 1 8 0 0 " > < a : l a t i n   t y p e f a c e = " + m n - l t " / > < / a : d e f R P r > < / a : l v l 3 p P r > < a : l v l 4 p P r   i n d e n t = " 0 "   l v l = " 3 "   m a r L = " 1 3 7 1 6 0 0 " > < a : b u N o n e / > < a : d e f R P r   b = " 1 "   d i r t y = " 0 "   l a n g = " e n - U S "   s z = " 1 6 0 0 " > < a : l a t i n   t y p e f a c e = " + m n - l t " / > < / a : d e f R P r > < / a : l v l 4 p P r > < a : l v l 5 p P r   i n d e n t = " 0 "   l v l = " 4 "   m a r L = " 1 8 2 8 8 0 0 " > < a : b u N o n e / > < a : d e f R P r   b = " 1 "   d i r t y = " 0 "   l a n g = " e n - U S "   s z = " 1 6 0 0 " > < a : l a t i n   t y p e f a c e = " + m n - l t " / > < / a : d e f R P r > < / a : l v l 5 p P r > < a : l v l 6 p P r   i n d e n t = " 0 "   l v l = " 5 "   m a r L = " 2 2 8 6 0 0 0 " > < a : b u N o n e / > < a : d e f R P r   b = " 1 "   d i r t y = " 0 "   l a n g = " e n - U S "   s z = " 1 6 0 0 " > < a : l a t i n   t y p e f a c e = " + m n - l t " / > < / a : d e f R P r > < / a : l v l 6 p P r > < a : l v l 7 p P r   i n d e n t = " 0 "   l v l = " 6 "   m a r L = " 2 7 4 3 2 0 0 " > < a : b u N o n e / > < a : d e f R P r   b = " 1 "   d i r t y = " 0 "   l a n g = " e n - U S "   s z = " 1 6 0 0 " > < a : l a t i n   t y p e f a c e = " + m n - l t " / > < / a : d e f R P r > < / a : l v l 7 p P r > < a : l v l 8 p P r   i n d e n t = " 0 "   l v l = " 7 "   m a r L = " 3 2 0 0 4 0 0 " > < a : b u N o n e / > < a : d e f R P r   b = " 1 "   d i r t y = " 0 "   l a n g = " e n - U S "   s z = " 1 6 0 0 " > < a : l a t i n   t y p e f a c e = " + m n - l t " / > < / a : d e f R P r > < / a : l v l 8 p P r > < a : l v l 9 p P r   i n d e n t = " 0 "   l v l = " 8 "   m a r L = " 3 6 5 7 6 0 0 " > < a : b u N o n e / > < a : d e f R P r   b = " 1 "   d i r t y = " 0 "   l a n g = " e n - U S "   s z = " 1 6 0 0 " > < a : l a t i n   t y p e f a c e = " + m n - l t " / > < / a : d e f R P r > < / a : l v l 9 p P r > < / a : l s t S t y l e > < a : p > < a : p P r   l v l = " 0 " / > < a : r > < a : r P r   d i r t y = " 0 "   l a n g = " e n - U S " / > < a : t > C l i c k   t o   e d i t   M a s t e r   t e x t   s t y l e s < / a : t > < / a : r > < a : e n d P a r a R P r   d i r t y = " 0 "   l a n g = " e n - U S " / > < / a : p > < / p : t x B o d y > < / p : s p > < p : s p > < p : n v S p P r > < p : c N v P r   i d = " 9 "   n a m e = " C o n t e n t   P l a c e h o l d e r   2 " > < a : e x t L s t > < a : e x t   u r i = " { 4 4 8 4 2 E 7 6 - E 2 8 2 - 4 3 8 F - A A 4 D - B D 0 6 2 B B 2 9 F 6 F } " > < a 1 6 : c r e a t i o n I d   x m l n s : a 1 6 = " h t t p : / / s c h e m a s . m i c r o s o f t . c o m / o f f i c e / d r a w i n g / 2 0 1 0 / m a i n "   i d = " { C E D 3 3 6 9 C - 7 4 B C - 4 C 5 D - B 2 3 9 - 4 C F 9 2 9 0 3 8 1 0 0 } " / > < / a : e x t > < / a : e x t L s t > < / p : c N v P r > < p : c N v S p P r > < a : s p L o c k s   n o G r p = " t r u e " / > < / p : c N v S p P r > < p : n v P r > < p : p h   i d x = " 4 " / > < / p : n v P r > < / p : n v S p P r > < p : s p P r > < a : x f r m   r o t = " 0 " > < a : o f f   x = " 4 6 7 5 2 4 3 "   y = " 2 1 1 3 9 3 7 " / > < a : e x t   c x = " 3 5 8 6 1 1 1 "   c y = " 2 5 1 5 2 1 3 " / > < / a : x f r m > < / p : s p P r > < p : t x B o d y > < a : b o d y P r   r t l C o l = " 0 " / > < a : l s t S t y l e > < a : l v l 1 p P r   l v l = " 0 " > < a : b u C l r > < a : s c h e m e C l r   v a l = " a c c e n t 6 " / > < / a : b u C l r > < / a : l v l 1 p P r > < a : l v l 2 p P r   l v l = " 1 " > < a : b u C l r > < a : s c h e m e C l r   v a l = " a c c e n t 6 " / > < / a : b u C l r > < / a : l v l 2 p P r > < a : l v l 3 p P r   l v l = " 2 " > < a : b u C l r > < a : s c h e m e C l r   v a l = " a c c e n t 6 " / > < / a : b u C l r > < / a : l v l 3 p P r > < a : l v l 4 p P r   l v l = " 3 " > < a : b u C l r > < a : s c h e m e C l r   v a l = " a c c e n t 6 " / > < / a : b u C l r > < / a : l v l 4 p P r > < a : l v l 5 p P r   l v l = " 4 " > < a : b u C l r > < a : s c h e m e C l r   v a l = " a c c e n t 6 " / > < / a : b u C l r > < / a : l v l 5 p P r > < / a : l s t S t y l e > < a : p > < a : p P r   l v l = " 0 " / > < a : r > < a : r P r   d i r t y = " 0 "   l a n g = " e n - U S " / > < a : t > C l i c k   t o   e d i t   M a s t e r   t e x t   s t y l e s < / a : t > < / a : r > < / a : p > < a : p > < a : p P r   l v l = " 1 " / > < a : r > < a : r P r   d i r t y = " 0 "   l a n g = " e n - U S " / > < a : t > S e c o n d   l e v e l < / a : t > < / a : r > < / a : p > < a : p > < a : p P r   l v l = " 2 " / > < a : r > < a : r P r   d i r t y = " 0 "   l a n g = " e n - U S " / > < a : t > T h i r d   l e v e l < / a : t > < / a : r > < / a : p > < a : p > < a : p P r   l v l = " 3 " / > < a : r > < a : r P r   d i r t y = " 0 "   l a n g = " e n - U S " / > < a : t > F o u r t h   l e v e l < / a : t > < / a : r > < / a : p > < a : p > < a : p P r   l v l = " 4 " / > < a : r > < a : r P r   d i r t y = " 0 "   l a n g = " e n - U S " / > < a : t > F i f t h   l e v e l < / a : t > < / a : r > < a : e n d P a r a R P r   d i r t y = " 0 "   l a n g = " e n - U S " / > < / a : p > < / p : t x B o d y > < / p : s p > < p : s p > < p : n v S p P r > < p : c N v P r   i d = " 1 0 "   n a m e = " S l i d e   N u m b e r   P l a c e h o l d e r   6 " > < a : e x t L s t > < a : e x t   u r i = " { D B 0 0 9 3 3 5 - F 1 C 7 - 4 B 8 0 - A C 3 D - 7 0 C E 3 4 5 D 7 6 5 D } " > < a 1 6 : c r e a t i o n I d   x m l n s : a 1 6 = " h t t p : / / s c h e m a s . m i c r o s o f t . c o m / o f f i c e / d r a w i n g / 2 0 1 0 / m a i n "   i d = " { E 0 F 8 6 1 7 C - 3 3 F D - 4 9 E 6 - B C C C - B D 7 3 9 F C D B 1 B 5 } " / > < / a : e x t > < / a : e x t L s t > < / p : c N v P r > < p : c N v S p P r > < a : s p L o c k s   n o G r p = " t r u e " / > < / p : c N v S p P r > < p : n v P r > < p : p h   i d x = " 1 2 "   s z = " q u a r t e r "   t y p e = " s l d N u m " / > < / p : n v P r > < / p : n v S p P r > < p : s p P r / > < p : t x B o d y > < a : b o d y P r   r t l C o l = " 0 " / > < a : l s t S t y l e / > < a : p > < a : p P r / > < a : r > < a : r P r   d i r t y = " 0 "   l a n g = " e n - U S " / > < a : t > & l t ; # & g t ; < / a : t > < / a : r > < a : e n d P a r a R P r   d i r t y = " 0 "   l a n g = " e n - U S " / > < / a : p > < / p : t x B o d y > < / p : s p > < p : s p > < p : n v S p P r > < p : c N v P r   i d = " 1 1 "   n a m e = " F o o t e r   P l a c e h o l d e r   5 " > < a : e x t L s t > < a : e x t   u r i = " { 9 5 D 2 A F 5 2 - 0 8 4 B - 4 E 8 3 - A 1 1 D - D F D 0 1 E 6 7 A 0 4 1 } " > < a 1 6 : c r e a t i o n I d   x m l n s : a 1 6 = " h t t p : / / s c h e m a s . m i c r o s o f t . c o m / o f f i c e / d r a w i n g / 2 0 1 0 / m a i n "   i d = " { 1 6 A 0 5 F 7 1 - D E 4 1 - 4 0 5 E - A 7 2 9 - C D 0 6 C 1 9 0 B 6 6 C } " / > < / a : e x t > < / a : e x t L s t > < / p : c N v P r > < p : c N v S p P r > < a : s p L o c k s   n o G r p = " t r u e " / > < / p : c N v S p P r > < p : n v P r > < p : p h   i d x = " 1 1 "   s z = " q u a r t e r "   t y p e = " f t r " / > < / p : n v P r > < / p : n v S p P r > < p : s p P r / > < p : t x B o d y > < a : b o d y P r   r t l C o l = " 0 " / > < a : l s t S t y l e / > < a : p > < a : p P r / > < a : r > < a : r P r   d i r t y = " 0 "   l a n g = " e n - U S " / > < a : t > F o o t e r < / a : t > < / a : r > < a : e n d P a r a R P r   d i r t y = " 0 "   l a n g = " e n - U S " / > < / a : p > < / p : t x B o d y > < / p : s p > < p : s p > < p : n v S p P r > < p : c N v P r   i d = " 1 2 "   n a m e = " D a t e   P l a c e h o l d e r   4 " > < a : e x t L s t > < a : e x t   u r i = " { 9 6 1 8 6 8 5 E - 3 3 6 3 - 4 5 0 8 - A C C 1 - 9 5 1 A 2 A F 0 4 A 4 C } " > < a 1 6 : c r e a t i o n I d   x m l n s : a 1 6 = " h t t p : / / s c h e m a s . m i c r o s o f t . c o m / o f f i c e / d r a w i n g / 2 0 1 0 / m a i n "   i d = " { 8 1 4 7 7 B 8 D - F 9 5 5 - 4 0 9 A - 9 8 F E - 2 9 C 6 D D E 6 6 7 8 8 } " / > < / a : e x t > < / a : e x t L s t > < / p : c N v P r > < p : c N v S p P r > < a : s p L o c k s   n o G r p = " t r u e " / > < / p : c N v S p P r > < p : n v P r > < p : p h   i d x = " 1 0 "   s z = " h a l f "   t y p e = " d t " / > < / p : n v P r > < / p : n v S p P r > < p : s p P r / > < p : t x B o d y > < a : b o d y P r   r t l C o l = " 0 " / > < a : l s t S t y l e / > < a : p > < a : p P r / > < a : r > < a : r P r   d i r t y = " 0 "   l a n g = " e n - U S " / > < a : t > D a t e < / a : t > < / a : r > < a : e n d P a r a R P r   d i r t y = " 0 "   l a n g = " e n - U S " / > < / a : p > < / p : t x B o d y > < / p : s p > < / p : s p T r e e > < p : e x t L s t > < p : e x t   u r i = " { 0 6 4 B 2 A B 5 - 5 A B 0 - 4 9 E 9 - 8 D C 1 - 0 F 1 B D 3 A 9 2 A 9 7 } " > < p 1 4 : c r e a t i o n I d   x m l n s : p 1 4 = " h t t p : / / s c h e m a s . m i c r o s o f t . c o m / o f f i c e / p o w e r p o i n t / 2 0 1 0 / m a i n "   v a l = " 1 6 5 1 7 7 7 0 6 4 6 3 4 " / > < / p : e x t > < / p : e x t L s t > < / p : c S l d > < p : c l r M a p O v r > < a : m a s t e r C l r M a p p i n g / > < / p : c l r M a p O v r > < / p : s l d L a y o u t >
</file>

<file path=ppt/slideLayouts/slideLayout6.xml>�� < ? x m l   v e r s i o n = " 1 . 0 "   e n c o d i n g = " U T F - 1 6 " ? > < p : s l d L a y o u t   x m l n s : a = " h t t p : / / s c h e m a s . o p e n x m l f o r m a t s . o r g / d r a w i n g m l / 2 0 0 6 / m a i n "   x m l n s : c = " h t t p : / / s c h e m a s . o p e n x m l f o r m a t s . o r g / d r a w i n g m l / 2 0 0 6 / c h a r t "   x m l n s : c s = " h t t p : / / s c h e m a s . m i c r o s o f t . c o m / o f f i c e / d r a w i n g / 2 0 1 2 / c h a r t S t y l e "   x m l n s : n s 1 = " h t t p : / / s c h e m a s . o p e n x m l f o r m a t s . o r g / o f f i c e D o c u m e n t / 2 0 0 6 / e x t e n d e d - p r o p e r t i e s "   x m l n s : p = " h t t p : / / s c h e m a s . o p e n x m l f o r m a t s . o r g / p r e s e n t a t i o n m l / 2 0 0 6 / m a i n "   x m l n s : r = " h t t p : / / s c h e m a s . o p e n x m l f o r m a t s . o r g / o f f i c e D o c u m e n t / 2 0 0 6 / r e l a t i o n s h i p s "   x m l n s : v t = " h t t p : / / s c h e m a s . o p e n x m l f o r m a t s . o r g / o f f i c e D o c u m e n t / 2 0 0 6 / d o c P r o p s V T y p e s "   p r e s e r v e = " 1 "   t y p e = " t i t l e O n l y " > < p : c S l d   n a m e = " T i t l e   O n l y " > < p : s p T r e e > < p : n v G r p S p P r > < p : c N v P r   i d = " 1 "   n a m e = " " / > < p : c N v G r p S p P r / > < p : n v P r / > < / p : n v G r p S p P r > < p : g r p S p P r > < a : x f r m > < a : o f f   x = " 0 "   y = " 0 " / > < a : e x t   c x = " 0 "   c y = " 0 " / > < a : c h O f f   x = " 0 "   y = " 0 " / > < a : c h E x t   c x = " 0 "   c y = " 0 " / > < / a : x f r m > < / p : g r p S p P r > < p : p i c > < p : n v P i c P r > < p : c N v P r   i d = " 2 "   n a m e = " " > < a : e x t L s t > < a : e x t   u r i = " { 6 3 D 1 F 8 A 0 - 2 4 0 B - 4 A 9 7 - 9 E D D - 2 5 6 9 C 2 F D 2 6 1 2 } " > < a 1 6 : c r e a t i o n I d   x m l n s : a 1 6 = " h t t p : / / s c h e m a s . m i c r o s o f t . c o m / o f f i c e / d r a w i n g / 2 0 1 0 / m a i n "   i d = " { 0 9 6 C 1 2 F 6 - E 0 1 A - 4 D 7 8 - B F A 1 - 3 0 4 6 9 9 1 1 F E 1 B } " / > < / a : e x t > < / a : e x t L s t > < / p : c N v P r > < p : c N v P i c P r > < a : p i c L o c k s   n o C h a n g e A s p e c t = " t r u e " / > < / p : c N v P i c P r > < p : n v P r / > < / p : n v P i c P r > < p : b l i p F i l l > < a : b l i p   r : e m b e d = " r I d 2 " / > < a : s t r e t c h > < a : f i l l R e c t / > < / a : s t r e t c h > < / p : b l i p F i l l > < p : s p P r > < a : x f r m   f l i p H = " f a l s e "   f l i p V = " f a l s e "   r o t = " 2 0 4 0 0 0 0 0 " > < a : o f f   x = " - 1 6 2 6 9 9 "   y = " 2 8 5 1 0 4 0 " / > < a : e x t   c x = " 1 9 0 9 9 1 4 "   c y = " 1 2 5 3 5 3 5 " / > < / a : x f r m > < a : p r s t G e o m   p r s t = " r e c t " > < a : a v L s t / > < / a : p r s t G e o m > < a : n o F i l l / > < / p : s p P r > < / p : p i c > < p : p i c > < p : n v P i c P r > < p : c N v P r   i d = " 3 "   n a m e = " " > < a : e x t L s t > < a : e x t   u r i = " { 6 9 C 9 F 3 4 D - D D 3 7 - 4 5 F E - 8 D 5 4 - 3 0 7 C D C 0 A 1 8 7 1 } " > < a 1 6 : c r e a t i o n I d   x m l n s : a 1 6 = " h t t p : / / s c h e m a s . m i c r o s o f t . c o m / o f f i c e / d r a w i n g / 2 0 1 0 / m a i n "   i d = " { 6 C 9 C 7 5 0 7 - 7 7 C F - 4 9 F 9 - B 7 F 0 - B 0 8 6 A 3 9 6 D 7 7 5 } " / > < / a : e x t > < / a : e x t L s t > < / p : c N v P r > < p : c N v P i c P r > < a : p i c L o c k s   n o C h a n g e A s p e c t = " t r u e " / > < / p : c N v P i c P r > < p : n v P r / > < / p : n v P i c P r > < p : b l i p F i l l > < a : b l i p   r : e m b e d = " r I d 3 " / > < a : s t r e t c h > < a : f i l l R e c t / > < / a : s t r e t c h > < / p : b l i p F i l l > < p : s p P r > < a : x f r m   f l i p H = " f a l s e "   f l i p V = " f a l s e "   r o t = " 0 " > < a : o f f   x = " 5 8 2 6 4 3 0 "   y = " 3 1 9 0 8 7 " / > < a : e x t   c x = " 3 3 5 5 6 6 9 "   c y = " 2 0 5 3 9 4 6 " / > < / a : x f r m > < a : p r s t G e o m   p r s t = " r e c t " > < a : a v L s t / > < / a : p r s t G e o m > < a : n o F i l l / > < / p : s p P r > < / p : p i c > < p : s p > < p : n v S p P r > < p : c N v P r   i d = " 4 "   n a m e = " T i t l e   1 " > < a : e x t L s t > < a : e x t   u r i = " { B C 9 B 8 5 5 6 - 1 B 8 C - 4 7 C 2 - A 3 0 8 - 2 1 7 E 3 1 1 9 6 A 4 8 } " > < a 1 6 : c r e a t i o n I d   x m l n s : a 1 6 = " h t t p : / / s c h e m a s . m i c r o s o f t . c o m / o f f i c e / d r a w i n g / 2 0 1 0 / m a i n "   i d = " { B 4 B 9 0 9 5 1 - 1 C D 4 - 4 1 E E - A F 4 C - 3 E C 3 3 A 6 1 B A 0 7 } " / > < / a : e x t > < / a : e x t L s t > < / p : c N v P r > < p : c N v S p P r > < a : s p L o c k s   n o G r p = " t r u e " / > < / p : c N v S p P r > < p : n v P r > < p : p h   t y p e = " t i t l e " / > < / p : n v P r > < / p : n v S p P r > < p : s p P r > < a : x f r m   r o t = " 0 " > < a : o f f   x = " 7 8 1 0 5 1 "   y = " 2 2 1 9 3 2 5 " / > < a : e x t   c x = " 7 4 8 0 3 0 0 "   c y = " 7 0 4 8 5 0 " / > < / a : x f r m > < a : p r s t G e o m   p r s t = " r e c t " > < a : a v L s t / > < / a : p r s t G e o m > < / p : s p P r > < p : t x B o d y > < a : b o d y P r   a n c h o r = " b "   r t l C o l = " 0 "   v e r t = " h o r z " / > < a : l s t S t y l e > < a : l v l 1 p P r   a l g n = " c t r "   l v l = " 0 " > < a : l n S p c > < a : s p c P c t   v a l = " 1 0 0 0 0 0 " / > < / a : l n S p c > < a : d e f R P r   b = " 1 "   c a p = " a l l "   d i r t y = " 0 "   l a n g = " e n - U S "   s p c = " 1 5 0 "   s z = " 3 6 0 0 " > < a : s o l i d F i l l > < a : s c h e m e C l r   v a l = " t x 2 " / > < / a : s o l i d F i l l > < a : l a t i n   t y p e f a c e = " + m j - l t " / > < / a : d e f R P r > < / a : l v l 1 p P r > < / a : l s t S t y l e > < a : p > < a : p P r / > < a : r > < a : r P r   d i r t y = " 0 "   l a n g = " e n - U S " / > < a : t > C l i c k   t o   e d i t   M a s t e r   t i t l e   s t y l e < / a : t > < / a : r > < a : e n d P a r a R P r   d i r t y = " 0 "   l a n g = " e n - U S " / > < / a : p > < / p : t x B o d y > < / p : s p > < p : s p > < p : n v S p P r > < p : c N v P r   i d = " 5 "   n a m e = " S l i d e   N u m b e r   P l a c e h o l d e r   3 " > < a : e x t L s t > < a : e x t   u r i = " { 4 7 D B 8 3 B A - 7 0 9 7 - 4 6 7 E - 9 2 F D - 6 E 7 C C B A 2 B B 8 8 } " > < a 1 6 : c r e a t i o n I d   x m l n s : a 1 6 = " h t t p : / / s c h e m a s . m i c r o s o f t . c o m / o f f i c e / d r a w i n g / 2 0 1 0 / m a i n "   i d = " { 8 B E E B 1 8 8 - 4 C 0 A - 4 5 9 7 - A 4 5 E - 7 8 6 E A 4 4 9 D 0 4 1 } " / > < / a : e x t > < / a : e x t L s t > < / p : c N v P r > < p : c N v S p P r > < a : s p L o c k s   n o G r p = " t r u e " / > < / p : c N v S p P r > < p : n v P r > < p : p h   i d x = " 1 2 "   s z = " q u a r t e r "   t y p e = " s l d N u m " / > < / p : n v P r > < / p : n v S p P r > < p : s p P r / > < p : t x B o d y > < a : b o d y P r   r t l C o l = " 0 " / > < a : l s t S t y l e / > < a : p > < a : p P r / > < a : r > < a : r P r   d i r t y = " 0 "   l a n g = " e n - U S " / > < a : t > & l t ; # & g t ; < / a : t > < / a : r > < a : e n d P a r a R P r   d i r t y = " 0 "   l a n g = " e n - U S " / > < / a : p > < / p : t x B o d y > < / p : s p > < p : s p > < p : n v S p P r > < p : c N v P r   i d = " 6 "   n a m e = " F o o t e r   P l a c e h o l d e r   2 " > < a : e x t L s t > < a : e x t   u r i = " { B 6 5 2 F 1 7 2 - E 9 0 D - 4 6 2 3 - B 8 2 F - D C 0 D 7 C 2 1 5 2 0 0 } " > < a 1 6 : c r e a t i o n I d   x m l n s : a 1 6 = " h t t p : / / s c h e m a s . m i c r o s o f t . c o m / o f f i c e / d r a w i n g / 2 0 1 0 / m a i n "   i d = " { 6 3 6 4 E 0 A 8 - 1 7 F E - 4 C 4 A - 9 F 7 A - 0 3 8 9 0 E 9 F B 6 C B } " / > < / a : e x t > < / a : e x t L s t > < / p : c N v P r > < p : c N v S p P r > < a : s p L o c k s   n o G r p = " t r u e " / > < / p : c N v S p P r > < p : n v P r > < p : p h   i d x = " 1 1 "   s z = " q u a r t e r "   t y p e = " f t r " / > < / p : n v P r > < / p : n v S p P r > < p : s p P r / > < p : t x B o d y > < a : b o d y P r   r t l C o l = " 0 " / > < a : l s t S t y l e / > < a : p > < a : p P r / > < a : r > < a : r P r   d i r t y = " 0 "   l a n g = " e n - U S " / > < a : t > F o o t e r < / a : t > < / a : r > < a : e n d P a r a R P r   d i r t y = " 0 "   l a n g = " e n - U S " / > < / a : p > < / p : t x B o d y > < / p : s p > < p : s p > < p : n v S p P r > < p : c N v P r   i d = " 7 "   n a m e = " D a t e   P l a c e h o l d e r   1 " > < a : e x t L s t > < a : e x t   u r i = " { F 9 1 4 C A B D - C 1 F A - 4 1 C 7 - 9 8 A 4 - 7 3 3 B 2 9 4 A 5 E 3 4 } " > < a 1 6 : c r e a t i o n I d   x m l n s : a 1 6 = " h t t p : / / s c h e m a s . m i c r o s o f t . c o m / o f f i c e / d r a w i n g / 2 0 1 0 / m a i n "   i d = " { 0 8 D E 1 C 8 8 - B 0 F 4 - 4 1 C 4 - 8 A 1 1 - 0 4 3 4 9 B F 5 1 0 3 5 } " / > < / a : e x t > < / a : e x t L s t > < / p : c N v P r > < p : c N v S p P r > < a : s p L o c k s   n o G r p = " t r u e " / > < / p : c N v S p P r > < p : n v P r > < p : p h   i d x = " 1 0 "   s z = " h a l f "   t y p e = " d t " / > < / p : n v P r > < / p : n v S p P r > < p : s p P r / > < p : t x B o d y > < a : b o d y P r   r t l C o l = " 0 " / > < a : l s t S t y l e / > < a : p > < a : p P r / > < a : r > < a : r P r   d i r t y = " 0 "   l a n g = " e n - U S " / > < a : t > D a t e < / a : t > < / a : r > < a : e n d P a r a R P r   d i r t y = " 0 "   l a n g = " e n - U S " / > < / a : p > < / p : t x B o d y > < / p : s p > < / p : s p T r e e > < p : e x t L s t > < p : e x t   u r i = " { 4 F 0 3 E C 3 E - 2 7 5 F - 4 C A C - B B 8 0 - 1 1 4 1 6 C 5 5 1 7 3 1 } " > < p 1 4 : c r e a t i o n I d   x m l n s : p 1 4 = " h t t p : / / s c h e m a s . m i c r o s o f t . c o m / o f f i c e / p o w e r p o i n t / 2 0 1 0 / m a i n "   v a l = " 1 6 5 1 7 7 7 0 6 4 6 3 7 " / > < / p : e x t > < / p : e x t L s t > < / p : c S l d > < p : c l r M a p O v r > < a : m a s t e r C l r M a p p i n g / > < / p : c l r M a p O v r > < / p : s l d L a y o u t >
</file>

<file path=ppt/slideLayouts/slideLayout7.xml>�� < ? x m l   v e r s i o n = " 1 . 0 "   e n c o d i n g = " U T F - 1 6 " ? > < p : s l d L a y o u t   x m l n s : a = " h t t p : / / s c h e m a s . o p e n x m l f o r m a t s . o r g / d r a w i n g m l / 2 0 0 6 / m a i n "   x m l n s : c = " h t t p : / / s c h e m a s . o p e n x m l f o r m a t s . o r g / d r a w i n g m l / 2 0 0 6 / c h a r t "   x m l n s : c s = " h t t p : / / s c h e m a s . m i c r o s o f t . c o m / o f f i c e / d r a w i n g / 2 0 1 2 / c h a r t S t y l e "   x m l n s : n s 1 = " h t t p : / / s c h e m a s . o p e n x m l f o r m a t s . o r g / o f f i c e D o c u m e n t / 2 0 0 6 / e x t e n d e d - p r o p e r t i e s "   x m l n s : p = " h t t p : / / s c h e m a s . o p e n x m l f o r m a t s . o r g / p r e s e n t a t i o n m l / 2 0 0 6 / m a i n "   x m l n s : r = " h t t p : / / s c h e m a s . o p e n x m l f o r m a t s . o r g / o f f i c e D o c u m e n t / 2 0 0 6 / r e l a t i o n s h i p s "   x m l n s : v t = " h t t p : / / s c h e m a s . o p e n x m l f o r m a t s . o r g / o f f i c e D o c u m e n t / 2 0 0 6 / d o c P r o p s V T y p e s "   p r e s e r v e = " 1 "   s h o w M a s t e r S p = " t r u e "   t y p e = " b l a n k " > < p : c S l d   n a m e = " B l a n k " > < p : s p T r e e > < p : n v G r p S p P r > < p : c N v P r   i d = " 1 "   n a m e = " " / > < p : c N v G r p S p P r / > < p : n v P r / > < / p : n v G r p S p P r > < p : g r p S p P r > < a : x f r m > < a : o f f   x = " 0 "   y = " 0 " / > < a : e x t   c x = " 0 "   c y = " 0 " / > < a : c h O f f   x = " 0 "   y = " 0 " / > < a : c h E x t   c x = " 0 "   c y = " 0 " / > < / a : x f r m > < / p : g r p S p P r > < p : p i c > < p : n v P i c P r > < p : c N v P r   i d = " 2 "   n a m e = " " > < a : e x t L s t > < a : e x t   u r i = " { A 4 3 3 0 8 7 6 - 0 E 8 D - 4 D B 3 - B 2 B 9 - 3 3 A 4 1 4 D 5 9 2 E 3 } " > < a 1 6 : c r e a t i o n I d   x m l n s : a 1 6 = " h t t p : / / s c h e m a s . m i c r o s o f t . c o m / o f f i c e / d r a w i n g / 2 0 1 0 / m a i n "   i d = " { 2 1 8 2 F 8 9 1 - A C 7 7 - 4 0 0 1 - A 4 6 5 - D 5 8 8 2 A A 2 5 F E 5 } " / > < / a : e x t > < / a : e x t L s t > < / p : c N v P r > < p : c N v P i c P r > < a : p i c L o c k s   n o C h a n g e A s p e c t = " t r u e " / > < / p : c N v P i c P r > < p : n v P r / > < / p : n v P i c P r > < p : b l i p F i l l > < a : b l i p   r : e m b e d = " r I d 2 " / > < a : s t r e t c h > < a : f i l l R e c t / > < / a : s t r e t c h > < / p : b l i p F i l l > < p : s p P r > < a : x f r m   f l i p H = " f a l s e "   f l i p V = " f a l s e "   r o t = " 0 " > < a : o f f   x = " 7 1 6 1 8 3 8 "   y = " 2 0 5 1 9 " / > < a : e x t   c x = " 1 9 8 2 1 6 1 "   c y = " 1 2 1 3 2 4 6 " / > < / a : x f r m > < a : p r s t G e o m   p r s t = " r e c t " > < a : a v L s t / > < / a : p r s t G e o m > < a : n o F i l l / > < / p : s p P r > < / p : p i c > < p : p i c > < p : n v P i c P r > < p : c N v P r   i d = " 3 "   n a m e = " " > < a : e x t L s t > < a : e x t   u r i = " { A C B 1 3 C D 2 - F B C 9 - 4 0 3 2 - B E F A - 7 9 9 7 9 1 D F 2 6 A 4 } " > < a 1 6 : c r e a t i o n I d   x m l n s : a 1 6 = " h t t p : / / s c h e m a s . m i c r o s o f t . c o m / o f f i c e / d r a w i n g / 2 0 1 0 / m a i n "   i d = " { 4 1 7 B D 4 E E - 7 B D 1 - 4 4 3 1 - 9 4 1 5 - 3 1 8 E B 1 B F D 9 7 D } " / > < / a : e x t > < / a : e x t L s t > < / p : c N v P r > < p : c N v P i c P r > < a : p i c L o c k s   n o C h a n g e A s p e c t = " t r u e " / > < / p : c N v P i c P r > < p : n v P r / > < / p : n v P i c P r > < p : b l i p F i l l > < a : b l i p   r : e m b e d = " r I d 3 " / > < a : s t r e t c h > < a : f i l l R e c t / > < / a : s t r e t c h > < / p : b l i p F i l l > < p : s p P r > < a : x f r m   f l i p H = " f a l s e "   f l i p V = " f a l s e "   r o t = " 2 0 1 6 0 0 0 0 " > < a : o f f   x = " - 5 2 7 3 0 "   y = " 4 4 7 0 6 3 3 " / > < a : e x t   c x = " 1 0 2 8 8 1 3 "   c y = " 6 7 5 2 4 1 " / > < / a : x f r m > < a : p r s t G e o m   p r s t = " r e c t " > < a : a v L s t / > < / a : p r s t G e o m > < a : n o F i l l / > < / p : s p P r > < / p : p i c > < p : s p > < p : n v S p P r > < p : c N v P r   i d = " 4 "   n a m e = " S l i d e   N u m b e r   P l a c e h o l d e r   3 " > < a : e x t L s t > < a : e x t   u r i = " { F 3 9 4 0 A 2 A - C F 8 F - 4 7 8 E - A F F E - D A 7 4 1 3 6 5 A 5 4 3 } " > < a 1 6 : c r e a t i o n I d   x m l n s : a 1 6 = " h t t p : / / s c h e m a s . m i c r o s o f t . c o m / o f f i c e / d r a w i n g / 2 0 1 0 / m a i n "   i d = " { D 7 7 0 8 2 3 7 - E C 4 1 - 4 C 2 8 - 9 D 7 D - 3 3 3 7 5 0 0 C B 4 9 1 } " / > < / a : e x t > < / a : e x t L s t > < / p : c N v P r > < p : c N v S p P r > < a : s p L o c k s   n o G r p = " t r u e " / > < / p : c N v S p P r > < p : n v P r > < p : p h   i d x = " 1 2 "   s z = " q u a r t e r "   t y p e = " s l d N u m " / > < / p : n v P r > < / p : n v S p P r > < p : s p P r / > < p : t x B o d y > < a : b o d y P r   r t l C o l = " 0 " / > < a : l s t S t y l e / > < a : p > < a : p P r / > < a : r > < a : r P r   d i r t y = " 0 "   l a n g = " e n - U S " / > < a : t > & l t ; # & g t ; < / a : t > < / a : r > < a : e n d P a r a R P r   d i r t y = " 0 "   l a n g = " e n - U S " / > < / a : p > < / p : t x B o d y > < / p : s p > < p : s p > < p : n v S p P r > < p : c N v P r   i d = " 5 "   n a m e = " F o o t e r   P l a c e h o l d e r   2 " > < a : e x t L s t > < a : e x t   u r i = " { 8 D B A 9 A 8 4 - C D 4 E - 4 1 B A - A 2 7 0 - E 2 0 A 1 C 1 A 5 3 6 1 } " > < a 1 6 : c r e a t i o n I d   x m l n s : a 1 6 = " h t t p : / / s c h e m a s . m i c r o s o f t . c o m / o f f i c e / d r a w i n g / 2 0 1 0 / m a i n "   i d = " { A 7 6 8 2 3 3 7 - 2 B 4 3 - 4 B 8 8 - 9 4 6 3 - 6 B A E 1 2 0 D 3 6 6 0 } " / > < / a : e x t > < / a : e x t L s t > < / p : c N v P r > < p : c N v S p P r > < a : s p L o c k s   n o G r p = " t r u e " / > < / p : c N v S p P r > < p : n v P r > < p : p h   i d x = " 1 1 "   s z = " q u a r t e r "   t y p e = " f t r " / > < / p : n v P r > < / p : n v S p P r > < p : s p P r / > < p : t x B o d y > < a : b o d y P r   r t l C o l = " 0 " / > < a : l s t S t y l e / > < a : p > < a : p P r / > < a : r > < a : r P r   d i r t y = " 0 "   l a n g = " e n - U S " / > < a : t > F o o t e r < / a : t > < / a : r > < a : e n d P a r a R P r   d i r t y = " 0 "   l a n g = " e n - U S " / > < / a : p > < / p : t x B o d y > < / p : s p > < p : s p > < p : n v S p P r > < p : c N v P r   i d = " 6 "   n a m e = " D a t e   P l a c e h o l d e r   1 " > < a : e x t L s t > < a : e x t   u r i = " { 4 C A 2 1 C F 2 - 0 5 3 F - 4 C 1 9 - 8 7 6 5 - 5 6 4 1 C C E C E 5 B 7 } " > < a 1 6 : c r e a t i o n I d   x m l n s : a 1 6 = " h t t p : / / s c h e m a s . m i c r o s o f t . c o m / o f f i c e / d r a w i n g / 2 0 1 0 / m a i n "   i d = " { 9 C 7 5 B 3 6 F - A A F B - 4 C D 5 - 8 2 D 8 - 6 0 4 9 8 E D 0 D F F A } " / > < / a : e x t > < / a : e x t L s t > < / p : c N v P r > < p : c N v S p P r > < a : s p L o c k s   n o G r p = " t r u e " / > < / p : c N v S p P r > < p : n v P r > < p : p h   i d x = " 1 0 "   s z = " h a l f "   t y p e = " d t " / > < / p : n v P r > < / p : n v S p P r > < p : s p P r / > < p : t x B o d y > < a : b o d y P r   r t l C o l = " 0 " / > < a : l s t S t y l e / > < a : p > < a : p P r / > < a : r > < a : r P r   d i r t y = " 0 "   l a n g = " e n - U S " / > < a : t > D a t e < / a : t > < / a : r > < a : e n d P a r a R P r   d i r t y = " 0 "   l a n g = " e n - U S " / > < / a : p > < / p : t x B o d y > < / p : s p > < / p : s p T r e e > < p : e x t L s t > < p : e x t   u r i = " { B 7 E A D 2 E 1 - 2 2 5 1 - 4 7 6 9 - A 3 8 1 - 7 8 E C 7 C 1 7 4 C E 1 } " > < p 1 4 : c r e a t i o n I d   x m l n s : p 1 4 = " h t t p : / / s c h e m a s . m i c r o s o f t . c o m / o f f i c e / p o w e r p o i n t / 2 0 1 0 / m a i n "   v a l = " 1 6 5 1 7 7 7 0 6 4 6 3 9 " / > < / p : e x t > < / p : e x t L s t > < / p : c S l d > < p : c l r M a p O v r > < a : m a s t e r C l r M a p p i n g / > < / p : c l r M a p O v r > < / p : s l d L a y o u t >
</file>

<file path=ppt/slideLayouts/slideLayout8.xml>�� < ? x m l   v e r s i o n = " 1 . 0 "   e n c o d i n g = " U T F - 1 6 " ? > < p : s l d L a y o u t   x m l n s : a = " h t t p : / / s c h e m a s . o p e n x m l f o r m a t s . o r g / d r a w i n g m l / 2 0 0 6 / m a i n "   x m l n s : c = " h t t p : / / s c h e m a s . o p e n x m l f o r m a t s . o r g / d r a w i n g m l / 2 0 0 6 / c h a r t "   x m l n s : c s = " h t t p : / / s c h e m a s . m i c r o s o f t . c o m / o f f i c e / d r a w i n g / 2 0 1 2 / c h a r t S t y l e "   x m l n s : n s 1 = " h t t p : / / s c h e m a s . o p e n x m l f o r m a t s . o r g / o f f i c e D o c u m e n t / 2 0 0 6 / e x t e n d e d - p r o p e r t i e s "   x m l n s : p = " h t t p : / / s c h e m a s . o p e n x m l f o r m a t s . o r g / p r e s e n t a t i o n m l / 2 0 0 6 / m a i n "   x m l n s : r = " h t t p : / / s c h e m a s . o p e n x m l f o r m a t s . o r g / o f f i c e D o c u m e n t / 2 0 0 6 / r e l a t i o n s h i p s "   x m l n s : v t = " h t t p : / / s c h e m a s . o p e n x m l f o r m a t s . o r g / o f f i c e D o c u m e n t / 2 0 0 6 / d o c P r o p s V T y p e s "   p r e s e r v e = " 1 "   s h o w M a s t e r S p = " t r u e "   t y p e = " o b j T x " > < p : c S l d   n a m e = " C o n t e n t   w i t h   C a p t i o n " > < p : s p T r e e > < p : n v G r p S p P r > < p : c N v P r   i d = " 1 "   n a m e = " " / > < p : c N v G r p S p P r / > < p : n v P r / > < / p : n v G r p S p P r > < p : g r p S p P r > < a : x f r m > < a : o f f   x = " 0 "   y = " 0 " / > < a : e x t   c x = " 0 "   c y = " 0 " / > < a : c h O f f   x = " 0 "   y = " 0 " / > < a : c h E x t   c x = " 0 "   c y = " 0 " / > < / a : x f r m > < / p : g r p S p P r > < p : p i c > < p : n v P i c P r > < p : c N v P r   i d = " 2 "   n a m e = " " > < a : e x t L s t > < a : e x t   u r i = " { E 0 9 6 B 9 A B - 6 3 4 1 - 4 3 0 8 - 9 1 B 3 - D 7 0 F 4 C 3 A B D 4 8 } " > < a 1 6 : c r e a t i o n I d   x m l n s : a 1 6 = " h t t p : / / s c h e m a s . m i c r o s o f t . c o m / o f f i c e / d r a w i n g / 2 0 1 0 / m a i n "   i d = " { B C 9 E 7 A 1 C - 1 C 1 B - 4 1 4 0 - B A A 1 - C C F A C 4 5 4 E 0 4 2 } " / > < / a : e x t > < / a : e x t L s t > < / p : c N v P r > < p : c N v P i c P r > < a : p i c L o c k s   n o C h a n g e A s p e c t = " t r u e " / > < / p : c N v P i c P r > < p : n v P r / > < / p : n v P i c P r > < p : b l i p F i l l > < a : b l i p   r : e m b e d = " r I d 2 " / > < a : s t r e t c h > < a : f i l l R e c t / > < / a : s t r e t c h > < / p : b l i p F i l l > < p : s p P r > < a : x f r m   f l i p H = " f a l s e "   f l i p V = " f a l s e "   r o t = " 1 3 9 8 0 0 0 0 " > < a : o f f   x = " 8 1 1 4 6 4 4 "   y = " 4 5 4 0 9 6 4 " / > < a : e x t   c x = " 1 3 1 4 2 2 6 "   c y = " 8 6 2 5 6 7 " / > < / a : x f r m > < a : p r s t G e o m   p r s t = " r e c t " > < a : a v L s t / > < / a : p r s t G e o m > < a : n o F i l l / > < / p : s p P r > < / p : p i c > < p : g r p S p > < p : n v G r p S p P r > < p : c N v P r   i d = " 3 "   n a m e = " " > < a : e x t L s t > < a : e x t   u r i = " { 7 9 9 E 6 0 E A - C D 1 B - 4 5 E 3 - 8 4 D E - 6 3 B 4 C A D 2 B C 7 A } " > < a 1 6 : c r e a t i o n I d   x m l n s : a 1 6 = " h t t p : / / s c h e m a s . m i c r o s o f t . c o m / o f f i c e / d r a w i n g / 2 0 1 0 / m a i n "   i d = " { 4 A E 4 C D 6 1 - 1 2 6 3 - 4 D 2 B - A 8 9 5 - C 7 2 4 D 5 9 3 D 8 9 8 } " / > < / a : e x t > < / a : e x t L s t > < / p : c N v P r > < p : c N v G r p S p P r > < a : g r p S p L o c k s   n o C h a n g e A s p e c t = " t r u e " / > < / p : c N v G r p S p P r > < p : n v P r / > < / p : n v G r p S p P r > < p : g r p S p P r > < a : x f r m   f l i p H = " f a l s e "   f l i p V = " f a l s e "   r o t = " 0 " > < a : o f f   x = " 9 9 0 5 3 2 "   y = " 1 4 2 0 7 1 8 " / > < a : e x t   c x = " 3 1 0 8 4 9 6 "   c y = " 3 1 0 5 1 9 2 " / > < a : c h O f f   x = " 4 4 4 7 9 5 2 "   y = " 1 3 7 2 2 4 9 " / > < a : c h E x t   c x = " 3 1 0 8 4 9 6 "   c y = " 3 1 0 5 1 9 2 " / > < / a : x f r m > < / p : g r p S p P r > < p : p i c > < p : n v P i c P r > < p : c N v P r   i d = " 4 "   n a m e = " " > < a : e x t L s t > < a : e x t   u r i = " { D 5 3 5 B F A A - 0 9 E 6 - 4 7 4 9 - 9 D 2 4 - D F 4 F 4 A 8 8 C 3 5 A } " > < a 1 6 : c r e a t i o n I d   x m l n s : a 1 6 = " h t t p : / / s c h e m a s . m i c r o s o f t . c o m / o f f i c e / d r a w i n g / 2 0 1 0 / m a i n "   i d = " { 3 9 4 6 1 4 2 6 - E 0 A 8 - 4 2 4 1 - 8 1 2 9 - 0 B 8 D 0 B 4 0 4 9 9 7 } " / > < / a : e x t > < / a : e x t L s t > < / p : c N v P r > < p : c N v P i c P r > < a : p i c L o c k s   n o C h a n g e A s p e c t = " t r u e " / > < / p : c N v P i c P r > < p : n v P r / > < / p : n v P i c P r > < p : b l i p F i l l > < a : b l i p   r : e m b e d = " r I d 3 " > < a : a l p h a M o d F i x   a m t = " 1 0 0 0 0 0 " / > < / a : b l i p > < a : s r c R e c t   b = " - 1 0 3 0 "   l = " 0 "   r = " 4 7 9 5 0 "   t = " - 2 3 4 7 0 " / > < a : s t r e t c h > < a : f i l l R e c t / > < / a : s t r e t c h > < / p : b l i p F i l l > < p : s p P r > < a : x f r m   f l i p H = " f a l s e "   f l i p V = " f a l s e "   r o t = " 0 " > < a : o f f   x = " 4 4 4 7 9 5 2 "   y = " 1 4 3 8 2 7 5 " / > < a : e x t   c x = " 3 0 9 3 5 8 7 "   c y = " 1 0 7 1 9 7 " / > < / a : x f r m > < a : p r s t G e o m   p r s t = " r e c t " > < a : a v L s t / > < / a : p r s t G e o m > < a : n o F i l l / > < / p : s p P r > < / p : p i c > < p : p i c > < p : n v P i c P r > < p : c N v P r   i d = " 5 "   n a m e = " " > < a : e x t L s t > < a : e x t   u r i = " { 2 C 9 2 2 3 C C - 8 7 B E - 4 8 3 7 - 9 B D F - 5 E 6 7 4 A F 2 2 B 1 A } " > < a 1 6 : c r e a t i o n I d   x m l n s : a 1 6 = " h t t p : / / s c h e m a s . m i c r o s o f t . c o m / o f f i c e / d r a w i n g / 2 0 1 0 / m a i n "   i d = " { 9 5 C 8 9 D C 5 - A 7 B 0 - 4 4 D 3 - A 9 9 8 - 4 3 A 1 7 9 A 8 9 9 5 0 } " / > < / a : e x t > < / a : e x t L s t > < / p : c N v P r > < p : c N v P i c P r > < a : p i c L o c k s   n o C h a n g e A s p e c t = " t r u e " / > < / p : c N v P i c P r > < p : n v P r / > < / p : n v P i c P r > < p : b l i p F i l l > < a : b l i p   r : e m b e d = " r I d 4 " > < a : a l p h a M o d F i x   a m t = " 1 0 0 0 0 0 " / > < / a : b l i p > < a : s r c R e c t   b = " - 8 7 5 0 "   l = " 0 "   r = " 4 8 4 2 0 "   t = " - 1 0 4 1 0 " / > < a : s t r e t c h > < a : f i l l R e c t / > < / a : s t r e t c h > < / p : b l i p F i l l > < p : s p P r > < a : x f r m   f l i p H = " f a l s e "   f l i p V = " f a l s e "   r o t = " 5 4 0 0 0 0 0 " > < a : o f f   x = " 5 8 8 1 0 3 5 "   y = " 2 8 5 3 9 5 0 " / > < a : e x t   c x = " 3 0 6 6 0 0 5 "   c y = " 1 0 2 6 0 2 " / > < / a : x f r m > < a : p r s t G e o m   p r s t = " r e c t " > < a : a v L s t / > < / a : p r s t G e o m > < a : n o F i l l / > < / p : s p P r > < / p : p i c > < p : p i c > < p : n v P i c P r > < p : c N v P r   i d = " 6 "   n a m e = " " > < a : e x t L s t > < a : e x t   u r i = " { E 9 A E 1 D 1 6 - 9 B 8 A - 4 7 1 D - 9 F 0 7 - 9 6 6 2 D C F 0 C F 3 B } " > < a 1 6 : c r e a t i o n I d   x m l n s : a 1 6 = " h t t p : / / s c h e m a s . m i c r o s o f t . c o m / o f f i c e / d r a w i n g / 2 0 1 0 / m a i n "   i d = " { 6 3 4 0 0 4 9 A - E 7 2 5 - 4 1 3 1 - 8 8 1 3 - 7 8 9 8 A 7 C C D A 9 4 } " / > < / a : e x t > < / a : e x t L s t > < / p : c N v P r > < p : c N v P i c P r > < a : p i c L o c k s   n o C h a n g e A s p e c t = " t r u e " / > < / p : c N v P i c P r > < p : n v P r / > < / p : n v P i c P r > < p : b l i p F i l l > < a : b l i p   r : e m b e d = " r I d 5 " > < a : a l p h a M o d F i x   a m t = " 1 0 0 0 0 0 " / > < / a : b l i p > < a : s r c R e c t   b = " - 1 0 3 0 "   l = " 0 "   r = " 4 7 9 5 0 "   t = " - 2 3 4 7 0 " / > < a : s t r e t c h > < a : f i l l R e c t / > < / a : s t r e t c h > < / p : b l i p F i l l > < p : s p P r > < a : x f r m   f l i p H = " f a l s e "   f l i p V = " f a l s e "   r o t = " 5 4 0 0 0 0 0 " > < a : o f f   x = " 3 0 3 0 9 5 7 "   y = " 2 8 7 7 0 4 9 " / > < a : e x t   c x = " 3 0 9 3 5 8 7 "   c y = " 1 0 7 1 9 7 " / > < / a : x f r m > < a : p r s t G e o m   p r s t = " r e c t " > < a : a v L s t / > < / a : p r s t G e o m > < a : n o F i l l / > < / p : s p P r > < / p : p i c > < p : p i c > < p : n v P i c P r > < p : c N v P r   i d = " 7 "   n a m e = " " > < a : e x t L s t > < a : e x t   u r i = " { 3 A E D B 1 9 0 - 2 D 6 E - 4 8 6 6 - 8 5 1 B - D 0 B E 0 1 1 7 E F 9 4 } " > < a 1 6 : c r e a t i o n I d   x m l n s : a 1 6 = " h t t p : / / s c h e m a s . m i c r o s o f t . c o m / o f f i c e / d r a w i n g / 2 0 1 0 / m a i n "   i d = " { 7 9 0 D 7 D 4 C - 1 8 8 8 - 4 E 4 2 - B F B E - 3 3 B 3 7 6 6 3 D D 9 4 } " / > < / a : e x t > < / a : e x t L s t > < / p : c N v P r > < p : c N v P i c P r > < a : p i c L o c k s   n o C h a n g e A s p e c t = " t r u e " / > < / p : c N v P i c P r > < p : n v P r / > < / p : n v P i c P r > < p : b l i p F i l l > < a : b l i p   r : e m b e d = " r I d 6 " > < a : a l p h a M o d F i x   a m t = " 1 0 0 0 0 0 " / > < / a : b l i p > < a : s r c R e c t   b = " - 8 7 5 0 "   l = " 0 "   r = " 4 8 4 2 0 "   t = " - 1 0 4 1 0 " / > < a : s t r e t c h > < a : f i l l R e c t / > < / a : s t r e t c h > < / p : b l i p F i l l > < p : s p P r > < a : x f r m   f l i p H = " f a l s e "   f l i p V = " f a l s e "   r o t = " 1 0 8 0 0 0 0 0 " > < a : o f f   x = " 4 4 9 0 4 4 2 "   y = " 4 2 9 7 5 5 2 " / > < a : e x t   c x = " 3 0 6 6 0 0 5 "   c y = " 1 0 2 6 0 2 " / > < / a : x f r m > < a : p r s t G e o m   p r s t = " r e c t " > < a : a v L s t / > < / a : p r s t G e o m > < a : n o F i l l / > < / p : s p P r > < / p : p i c > < / p : g r p S p > < p : p i c > < p : n v P i c P r > < p : c N v P r   i d = " 8 "   n a m e = " " > < a : e x t L s t > < a : e x t   u r i = " { 2 E F 5 4 0 5 6 - 1 A 7 C - 4 F 1 7 - 8 6 8 6 - B E 7 9 8 F 5 3 2 A 7 B } " > < a 1 6 : c r e a t i o n I d   x m l n s : a 1 6 = " h t t p : / / s c h e m a s . m i c r o s o f t . c o m / o f f i c e / d r a w i n g / 2 0 1 0 / m a i n "   i d = " { 7 7 D 2 6 C D 1 - C 9 E D - 4 D F 3 - B E F 8 - B E 8 4 8 7 F 9 B D 3 6 } " / > < / a : e x t > < / a : e x t L s t > < / p : c N v P r > < p : c N v P i c P r > < a : p i c L o c k s   n o C h a n g e A s p e c t = " t r u e " / > < / p : c N v P i c P r > < p : n v P r / > < / p : n v P i c P r > < p : b l i p F i l l > < a : b l i p   r : e m b e d = " r I d 7 " > < a : a l p h a M o d F i x   a m t = " 5 0 0 0 0 " / > < / a : b l i p > < a : s r c R e c t   b = " - 1 0 3 0 "   l = " 0 "   r = " - 1 6 0 "   t = " - 1 0 4 1 0 " / > < a : s t r e t c h > < a : f i l l R e c t / > < / a : s t r e t c h > < / p : b l i p F i l l > < p : s p P r > < a : x f r m   f l i p H = " f a l s e "   f l i p V = " f a l s e " > < a : o f f   x = " 8 7 8 2 1 5 "   y = " 1 2 0 8 9 6 5 " / > < a : e x t   c x = " 5 9 5 3 3 9 8 "   c y = " 9 5 9 4 9 " / > < / a : x f r m > < a : p r s t G e o m   p r s t = " r e c t " > < a : a v L s t / > < / a : p r s t G e o m > < a : n o F i l l / > < / p : s p P r > < / p : p i c > < p : p i c > < p : n v P i c P r > < p : c N v P r   i d = " 9 "   n a m e = " " > < a : e x t L s t > < a : e x t   u r i = " { C 1 E 3 7 7 1 E - 9 9 D 2 - 4 3 C 3 - A 6 5 A - 4 7 7 6 7 1 7 9 5 5 A B } " > < a 1 6 : c r e a t i o n I d   x m l n s : a 1 6 = " h t t p : / / s c h e m a s . m i c r o s o f t . c o m / o f f i c e / d r a w i n g / 2 0 1 0 / m a i n "   i d = " { F A 1 7 5 D 3 F - 4 F 5 E - 4 7 B 8 - 9 7 1 9 - 7 A 7 1 C 8 D D D 3 2 2 } " / > < / a : e x t > < / a : e x t L s t > < / p : c N v P r > < p : c N v P i c P r > < a : p i c L o c k s   n o C h a n g e A s p e c t = " t r u e " / > < / p : c N v P i c P r > < p : n v P r / > < / p : n v P i c P r > < p : b l i p F i l l > < a : b l i p   r : e m b e d = " r I d 8 " / > < a : s t r e t c h > < a : f i l l R e c t / > < / a : s t r e t c h > < / p : b l i p F i l l > < p : s p P r > < a : x f r m   f l i p H = " f a l s e "   f l i p V = " f a l s e "   r o t = " 2 0 1 6 0 0 0 0 " > < a : o f f   x = " - 1 1 8 3 9 4 "   y = " - 1 6 7 3 3 " / > < a : e x t   c x = " 1 3 1 4 2 2 6 "   c y = " 8 6 2 5 6 7 " / > < / a : x f r m > < a : p r s t G e o m   p r s t = " r e c t " > < a : a v L s t / > < / a : p r s t G e o m > < a : n o F i l l / > < / p : s p P r > < / p : p i c > < p : s p > < p : n v S p P r > < p : c N v P r   i d = " 1 0 "   n a m e = " T i t l e   1 " > < a : e x t L s t > < a : e x t   u r i = " { 4 5 8 D 8 E C 8 - E C B 5 - 4 F 2 9 - 9 3 3 C - 6 3 3 0 2 E 5 1 8 8 A 0 } " > < a 1 6 : c r e a t i o n I d   x m l n s : a 1 6 = " h t t p : / / s c h e m a s . m i c r o s o f t . c o m / o f f i c e / d r a w i n g / 2 0 1 0 / m a i n "   i d = " { C B 9 D A 9 9 8 - 8 C 8 C - 4 C 8 7 - B 3 E 9 - 5 C 3 6 6 B 0 4 9 D C A } " / > < / a : e x t > < / a : e x t L s t > < / p : c N v P r > < p : c N v S p P r > < a : s p L o c k s   n o G r p = " t r u e " / > < / p : c N v S p P r > < p : n v P r > < p : p h   t y p e = " t i t l e " / > < / p : n v P r > < / p : n v S p P r > < p : s p P r / > < p : t x B o d y > < a : b o d y P r   r t l C o l = " 0 " / > < a : l s t S t y l e > < a : l v l 1 p P r   l v l = " 0 " / > < / a : l s t S t y l e > < a : p > < a : p P r / > < a : r > < a : r P r   d i r t y = " 0 "   l a n g = " e n - U S " / > < a : t > C l i c k   t o   e d i t   M a s t e r   t i t l e   s t y l e < / a : t > < / a : r > < a : e n d P a r a R P r   d i r t y = " 0 "   l a n g = " e n - U S " / > < / a : p > < / p : t x B o d y > < / p : s p > < p : s p > < p : n v S p P r > < p : c N v P r   i d = " 1 1 "   n a m e = " C o n t e n t   P l a c e h o l d e r   2 " > < a : e x t L s t > < a : e x t   u r i = " { 0 0 5 5 9 2 4 6 - D 9 1 3 - 4 F 8 0 - 8 6 1 D - 5 0 6 B 9 9 A D F D 1 6 } " > < a 1 6 : c r e a t i o n I d   x m l n s : a 1 6 = " h t t p : / / s c h e m a s . m i c r o s o f t . c o m / o f f i c e / d r a w i n g / 2 0 1 0 / m a i n "   i d = " { E 6 7 D B 0 B C - D 1 B 9 - 4 5 F 5 - 9 1 F C - D 3 7 D C 0 E 8 9 4 7 9 } " / > < / a : e x t > < / a : e x t L s t > < / p : c N v P r > < p : c N v S p P r > < a : s p L o c k s   n o G r p = " t r u e " / > < / p : c N v S p P r > < p : n v P r > < p : p h   i d x = " 1 " / > < / p : n v P r > < / p : n v S p P r > < p : s p P r > < a : x f r m   r o t = " 0 " > < a : o f f   x = " 4 4 9 0 4 4 2 "   y = " 1 4 9 3 8 3 9 " / > < a : e x t   c x = " 3 7 7 0 9 1 0 "   c y = " 3 0 0 0 3 7 5 " / > < / a : x f r m > < / p : s p P r > < p : t x B o d y > < a : b o d y P r   r t l C o l = " 0 " / > < a : l s t S t y l e > < a : l v l 1 p P r   l v l = " 0 " / > < a : l v l 2 p P r   l v l = " 1 " / > < a : l v l 3 p P r   l v l = " 2 " / > < a : l v l 4 p P r   l v l = " 3 " / > < a : l v l 5 p P r   l v l = " 4 " / > < / a : l s t S t y l e > < a : p > < a : p P r   l v l = " 0 " / > < a : r > < a : r P r   d i r t y = " 0 "   l a n g = " e n - U S " / > < a : t > C l i c k   t o   e d i t   M a s t e r   t e x t   s t y l e s < / a : t > < / a : r > < / a : p > < a : p > < a : p P r   l v l = " 1 " / > < a : r > < a : r P r   d i r t y = " 0 "   l a n g = " e n - U S " / > < a : t > S e c o n d   l e v e l < / a : t > < / a : r > < / a : p > < a : p > < a : p P r   l v l = " 2 " / > < a : r > < a : r P r   d i r t y = " 0 "   l a n g = " e n - U S " / > < a : t > T h i r d   l e v e l < / a : t > < / a : r > < / a : p > < a : p > < a : p P r   l v l = " 3 " / > < a : r > < a : r P r   d i r t y = " 0 "   l a n g = " e n - U S " / > < a : t > F o u r t h   l e v e l < / a : t > < / a : r > < / a : p > < a : p > < a : p P r   l v l = " 4 " / > < a : r > < a : r P r   d i r t y = " 0 "   l a n g = " e n - U S " / > < a : t > F i f t h   l e v e l < / a : t > < / a : r > < a : e n d P a r a R P r   d i r t y = " 0 "   l a n g = " e n - U S " / > < / a : p > < / p : t x B o d y > < / p : s p > < p : s p > < p : n v S p P r > < p : c N v P r   i d = " 1 2 "   n a m e = " T e x t   P l a c e h o l d e r   3 " > < a : e x t L s t > < a : e x t   u r i = " { 5 7 6 B F 2 9 C - E D F 7 - 4 5 7 6 - 8 9 1 F - 7 D C 7 6 7 2 8 8 F 8 4 } " > < a 1 6 : c r e a t i o n I d   x m l n s : a 1 6 = " h t t p : / / s c h e m a s . m i c r o s o f t . c o m / o f f i c e / d r a w i n g / 2 0 1 0 / m a i n "   i d = " { B D 4 E C 5 1 9 - D 0 4 7 - 4 B F 2 - B 6 4 2 - 5 0 2 7 A 2 E A 1 9 7 C } " / > < / a : e x t > < / a : e x t L s t > < / p : c N v P r > < p : c N v S p P r > < a : s p L o c k s   n o G r p = " t r u e " / > < / p : c N v S p P r > < p : n v P r > < p : p h   i d x = " 2 "   t y p e = " b o d y " / > < / p : n v P r > < / p : n v S p P r > < p : s p P r > < a : x f r m   r o t = " 0 " > < a : o f f   x = " 1 2 2 4 3 7 0 "   y = " 1 6 4 5 1 5 4 " / > < a : e x t   c x = " 2 6 5 1 9 9 5 "   c y = " 2 6 6 9 6 7 0 " / > < / a : x f r m > < / p : s p P r > < p : t x B o d y > < a : b o d y P r   a n c h o r = " t "   b I n s = " 4 5 7 2 0 "   l I n s = " 9 1 4 4 0 "   r I n s = " 9 1 4 4 0 "   r t l C o l = " 0 "   t I n s = " 9 3 6 0 0 "   v e r t = " h o r z " > < a : n o r m A u t o f i t / > < / a : b o d y P r > < a : l s t S t y l e > < a : l v l 1 p P r   i n d e n t = " 0 "   l v l = " 0 "   m a r L = " 0 " > < a : l n S p c > < a : s p c P c t   v a l = " 1 0 0 0 0 0 " / > < / a : l n S p c > < a : b u N o n e / > < a : d e f R P r   b = " 0 "   c a p = " n o n e "   d i r t y = " 0 "   l a n g = " e n - U S "   s z = " 1 6 0 0 " > < a : s o l i d F i l l > < a : s c h e m e C l r   v a l = " t x 2 " / > < / a : s o l i d F i l l > < a : l a t i n   t y p e f a c e = " + m n - l t " / > < / a : d e f R P r > < / a : l v l 1 p P r > < / a : l s t S t y l e > < a : p > < a : p P r / > < a : r > < a : r P r   d i r t y = " 0 "   l a n g = " e n - U S " / > < a : t > C l i c k   t o   e d i t   M a s t e r   t e x t   s t y l e s < / a : t > < / a : r > < a : e n d P a r a R P r   d i r t y = " 0 "   l a n g = " e n - U S " / > < / a : p > < / p : t x B o d y > < / p : s p > < p : s p > < p : n v S p P r > < p : c N v P r   i d = " 1 3 "   n a m e = " S l i d e   N u m b e r   P l a c e h o l d e r   3 " > < a : e x t L s t > < a : e x t   u r i = " { 3 C E 8 8 A B 6 - C 5 3 6 - 4 9 E 3 - B A A D - F 4 0 0 E F 8 C 6 D 3 0 } " > < a 1 6 : c r e a t i o n I d   x m l n s : a 1 6 = " h t t p : / / s c h e m a s . m i c r o s o f t . c o m / o f f i c e / d r a w i n g / 2 0 1 0 / m a i n "   i d = " { 8 6 B D 3 A 4 8 - 5 2 E A - 4 8 2 A - 9 2 2 4 - F 6 4 0 3 8 5 1 7 A E 5 } " / > < / a : e x t > < / a : e x t L s t > < / p : c N v P r > < p : c N v S p P r > < a : s p L o c k s   n o G r p = " t r u e " / > < / p : c N v S p P r > < p : n v P r > < p : p h   i d x = " 1 2 "   s z = " q u a r t e r "   t y p e = " s l d N u m " / > < / p : n v P r > < / p : n v S p P r > < p : s p P r / > < p : t x B o d y > < a : b o d y P r   r t l C o l = " 0 " / > < a : l s t S t y l e / > < a : p > < a : p P r / > < a : r > < a : r P r   d i r t y = " 0 "   l a n g = " e n - U S " / > < a : t > & l t ; # & g t ; < / a : t > < / a : r > < a : e n d P a r a R P r   d i r t y = " 0 "   l a n g = " e n - U S " / > < / a : p > < / p : t x B o d y > < / p : s p > < p : s p > < p : n v S p P r > < p : c N v P r   i d = " 1 4 "   n a m e = " F o o t e r   P l a c e h o l d e r   2 " > < a : e x t L s t > < a : e x t   u r i = " { F 0 A D A C 6 4 - 8 8 7 D - 4 F E E - 8 8 D 0 - 5 1 7 1 0 A 3 B 2 2 5 E } " > < a 1 6 : c r e a t i o n I d   x m l n s : a 1 6 = " h t t p : / / s c h e m a s . m i c r o s o f t . c o m / o f f i c e / d r a w i n g / 2 0 1 0 / m a i n "   i d = " { A D 9 1 9 2 3 3 - 7 0 0 8 - 4 E 0 A - 9 5 D 2 - 0 8 5 5 3 3 0 5 2 7 7 D } " / > < / a : e x t > < / a : e x t L s t > < / p : c N v P r > < p : c N v S p P r > < a : s p L o c k s   n o G r p = " t r u e " / > < / p : c N v S p P r > < p : n v P r > < p : p h   i d x = " 1 1 "   s z = " q u a r t e r "   t y p e = " f t r " / > < / p : n v P r > < / p : n v S p P r > < p : s p P r / > < p : t x B o d y > < a : b o d y P r   r t l C o l = " 0 " / > < a : l s t S t y l e / > < a : p > < a : p P r / > < a : r > < a : r P r   d i r t y = " 0 "   l a n g = " e n - U S " / > < a : t > F o o t e r < / a : t > < / a : r > < a : e n d P a r a R P r   d i r t y = " 0 "   l a n g = " e n - U S " / > < / a : p > < / p : t x B o d y > < / p : s p > < p : s p > < p : n v S p P r > < p : c N v P r   i d = " 1 5 "   n a m e = " D a t e   P l a c e h o l d e r   1 " > < a : e x t L s t > < a : e x t   u r i = " { F B E 8 D 3 2 B - 8 B 8 2 - 4 1 1 A - A B 9 2 - 6 1 6 3 B E 8 0 2 A F 9 } " > < a 1 6 : c r e a t i o n I d   x m l n s : a 1 6 = " h t t p : / / s c h e m a s . m i c r o s o f t . c o m / o f f i c e / d r a w i n g / 2 0 1 0 / m a i n "   i d = " { 4 2 4 1 E E 8 D - 2 8 D 4 - 4 0 7 B - 8 3 6 E - E 2 8 5 2 A A 4 3 6 5 2 } " / > < / a : e x t > < / a : e x t L s t > < / p : c N v P r > < p : c N v S p P r > < a : s p L o c k s   n o G r p = " t r u e " / > < / p : c N v S p P r > < p : n v P r > < p : p h   i d x = " 1 0 "   s z = " h a l f "   t y p e = " d t " / > < / p : n v P r > < / p : n v S p P r > < p : s p P r / > < p : t x B o d y > < a : b o d y P r   r t l C o l = " 0 " / > < a : l s t S t y l e / > < a : p > < a : p P r / > < a : r > < a : r P r   d i r t y = " 0 "   l a n g = " e n - U S " / > < a : t > D a t e < / a : t > < / a : r > < a : e n d P a r a R P r   d i r t y = " 0 "   l a n g = " e n - U S " / > < / a : p > < / p : t x B o d y > < / p : s p > < / p : s p T r e e > < p : e x t L s t > < p : e x t   u r i = " { 6 C 7 A B 1 7 C - B 8 9 E - 4 B A 4 - B F 7 2 - 7 8 3 D C 3 0 F C 8 1 1 } " > < p 1 4 : c r e a t i o n I d   x m l n s : p 1 4 = " h t t p : / / s c h e m a s . m i c r o s o f t . c o m / o f f i c e / p o w e r p o i n t / 2 0 1 0 / m a i n "   v a l = " 1 6 5 1 7 7 7 0 6 4 6 4 1 " / > < / p : e x t > < / p : e x t L s t > < / p : c S l d > < p : c l r M a p O v r > < a : m a s t e r C l r M a p p i n g / > < / p : c l r M a p O v r > < / p : s l d L a y o u t >
</file>

<file path=ppt/slideLayouts/slideLayout9.xml>�� < ? x m l   v e r s i o n = " 1 . 0 "   e n c o d i n g = " U T F - 1 6 " ? > < p : s l d L a y o u t   x m l n s : a = " h t t p : / / s c h e m a s . o p e n x m l f o r m a t s . o r g / d r a w i n g m l / 2 0 0 6 / m a i n "   x m l n s : c = " h t t p : / / s c h e m a s . o p e n x m l f o r m a t s . o r g / d r a w i n g m l / 2 0 0 6 / c h a r t "   x m l n s : c s = " h t t p : / / s c h e m a s . m i c r o s o f t . c o m / o f f i c e / d r a w i n g / 2 0 1 2 / c h a r t S t y l e "   x m l n s : n s 1 = " h t t p : / / s c h e m a s . o p e n x m l f o r m a t s . o r g / o f f i c e D o c u m e n t / 2 0 0 6 / e x t e n d e d - p r o p e r t i e s "   x m l n s : p = " h t t p : / / s c h e m a s . o p e n x m l f o r m a t s . o r g / p r e s e n t a t i o n m l / 2 0 0 6 / m a i n "   x m l n s : r = " h t t p : / / s c h e m a s . o p e n x m l f o r m a t s . o r g / o f f i c e D o c u m e n t / 2 0 0 6 / r e l a t i o n s h i p s "   x m l n s : v t = " h t t p : / / s c h e m a s . o p e n x m l f o r m a t s . o r g / o f f i c e D o c u m e n t / 2 0 0 6 / d o c P r o p s V T y p e s "   p r e s e r v e = " 1 "   t y p e = " p i c T x " > < p : c S l d   n a m e = " P i c t u r e   w i t h   C a p t i o n " > < p : s p T r e e > < p : n v G r p S p P r > < p : c N v P r   i d = " 1 "   n a m e = " " / > < p : c N v G r p S p P r / > < p : n v P r / > < / p : n v G r p S p P r > < p : g r p S p P r > < a : x f r m > < a : o f f   x = " 0 "   y = " 0 " / > < a : e x t   c x = " 0 "   c y = " 0 " / > < a : c h O f f   x = " 0 "   y = " 0 " / > < a : c h E x t   c x = " 0 "   c y = " 0 " / > < / a : x f r m > < / p : g r p S p P r > < p : p i c > < p : n v P i c P r > < p : c N v P r   i d = " 2 "   n a m e = " " > < a : e x t L s t > < a : e x t   u r i = " { 2 5 4 D 6 0 B 8 - C E 9 6 - 4 9 C 8 - A 4 7 B - C F E A 2 B E D 0 6 D 2 } " > < a 1 6 : c r e a t i o n I d   x m l n s : a 1 6 = " h t t p : / / s c h e m a s . m i c r o s o f t . c o m / o f f i c e / d r a w i n g / 2 0 1 0 / m a i n "   i d = " { B 5 D B E B 6 0 - B 3 8 A - 4 1 3 0 - A 8 9 D - C F D 0 E 5 5 4 B 7 3 E } " / > < / a : e x t > < / a : e x t L s t > < / p : c N v P r > < p : c N v P i c P r > < a : p i c L o c k s   n o C h a n g e A s p e c t = " t r u e " / > < / p : c N v P i c P r > < p : n v P r / > < / p : n v P i c P r > < p : b l i p F i l l > < a : b l i p   r : e m b e d = " r I d 2 " / > < a : s t r e t c h > < a : f i l l R e c t / > < / a : s t r e t c h > < / p : b l i p F i l l > < p : s p P r > < a : x f r m   f l i p H = " f a l s e "   f l i p V = " f a l s e "   r o t = " 0 " > < a : o f f   x = " 5 3 4 3 5 2 5 "   y = " 1 5 1 4 4 7 5 " / > < a : e x t   c x = " 3 0 9 4 0 0 7 "   c y = " 3 1 1 2 1 3 6 " / > < / a : x f r m > < a : p r s t G e o m   p r s t = " r e c t " > < a : a v L s t / > < / a : p r s t G e o m > < a : n o F i l l / > < / p : s p P r > < / p : p i c > < p : p i c > < p : n v P i c P r > < p : c N v P r   i d = " 3 "   n a m e = " " > < a : e x t L s t > < a : e x t   u r i = " { 0 4 D E 6 3 E F - 7 C 0 B - 4 8 9 B - B D 9 8 - 3 7 1 3 9 D F C E 4 5 B } " > < a 1 6 : c r e a t i o n I d   x m l n s : a 1 6 = " h t t p : / / s c h e m a s . m i c r o s o f t . c o m / o f f i c e / d r a w i n g / 2 0 1 0 / m a i n "   i d = " { E C 8 7 C E 6 5 - 4 8 A 8 - 4 C 7 5 - B 7 C F - 9 5 1 9 1 8 5 1 7 B 1 A } " / > < / a : e x t > < / a : e x t L s t > < / p : c N v P r > < p : c N v P i c P r > < a : p i c L o c k s   n o C h a n g e A s p e c t = " t r u e " / > < / p : c N v P i c P r > < p : n v P r / > < / p : n v P i c P r > < p : b l i p F i l l > < a : b l i p   r : e m b e d = " r I d 3 " > < a : a l p h a M o d F i x   a m t = " 5 0 0 0 0 " / > < / a : b l i p > < a : s r c R e c t   b = " - 1 0 3 0 "   l = " 0 "   r = " - 1 6 0 "   t = " - 1 0 4 1 0 " / > < a : s t r e t c h > < a : f i l l R e c t / > < / a : s t r e t c h > < / p : b l i p F i l l > < p : s p P r > < a : x f r m   f l i p H = " f a l s e "   f l i p V = " f a l s e " > < a : o f f   x = " 8 7 8 2 1 5 "   y = " 1 2 0 8 9 6 5 " / > < a : e x t   c x = " 5 9 5 3 3 9 8 "   c y = " 9 5 9 4 9 " / > < / a : x f r m > < a : p r s t G e o m   p r s t = " r e c t " > < a : a v L s t / > < / a : p r s t G e o m > < a : n o F i l l / > < / p : s p P r > < / p : p i c > < p : p i c > < p : n v P i c P r > < p : c N v P r   i d = " 4 "   n a m e = " " > < a : e x t L s t > < a : e x t   u r i = " { 3 E 7 B 6 9 C C - D 9 3 9 - 4 4 E D - A 4 5 7 - B 2 0 1 3 8 3 3 4 9 4 7 } " > < a 1 6 : c r e a t i o n I d   x m l n s : a 1 6 = " h t t p : / / s c h e m a s . m i c r o s o f t . c o m / o f f i c e / d r a w i n g / 2 0 1 0 / m a i n "   i d = " { D 7 D 4 5 C E 8 - 4 7 0 1 - 4 7 9 9 - A 7 5 9 - F 8 4 0 F B 0 3 5 E 1 7 } " / > < / a : e x t > < / a : e x t L s t > < / p : c N v P r > < p : c N v P i c P r > < a : p i c L o c k s   n o C h a n g e A s p e c t = " t r u e " / > < / p : c N v P i c P r > < p : n v P r / > < / p : n v P i c P r > < p : b l i p F i l l > < a : b l i p   r : e m b e d = " r I d 4 " / > < a : s t r e t c h > < a : f i l l R e c t / > < / a : s t r e t c h > < / p : b l i p F i l l > < p : s p P r > < a : x f r m   f l i p H = " f a l s e "   f l i p V = " f a l s e "   r o t = " 2 0 1 6 0 0 0 0 " > < a : o f f   x = " - 1 1 8 3 9 4 "   y = " - 1 6 7 3 3 " / > < a : e x t   c x = " 1 3 1 4 2 2 6 "   c y = " 8 6 2 5 6 7 " / > < / a : x f r m > < a : p r s t G e o m   p r s t = " r e c t " > < a : a v L s t / > < / a : p r s t G e o m > < a : n o F i l l / > < / p : s p P r > < / p : p i c > < p : s p > < p : n v S p P r > < p : c N v P r   i d = " 5 "   n a m e = " T i t l e   1 " > < a : e x t L s t > < a : e x t   u r i = " { A 4 B 0 7 9 D 0 - 9 6 6 B - 4 B 4 5 - 9 8 5 3 - C 5 F E 9 7 6 2 6 C 7 9 } " > < a 1 6 : c r e a t i o n I d   x m l n s : a 1 6 = " h t t p : / / s c h e m a s . m i c r o s o f t . c o m / o f f i c e / d r a w i n g / 2 0 1 0 / m a i n "   i d = " { 5 3 E 8 B 2 B C - B 4 2 5 - 4 6 4 3 - A 1 E 2 - 3 F D E B 5 1 4 7 E 3 5 } " / > < / a : e x t > < / a : e x t L s t > < / p : c N v P r > < p : c N v S p P r > < a : s p L o c k s   n o G r p = " t r u e " / > < / p : c N v S p P r > < p : n v P r > < p : p h   t y p e = " t i t l e " / > < / p : n v P r > < / p : n v S p P r > < p : s p P r / > < p : t x B o d y > < a : b o d y P r   r t l C o l = " 0 " / > < a : l s t S t y l e > < a : l v l 1 p P r   l v l = " 0 " / > < / a : l s t S t y l e > < a : p > < a : p P r / > < a : r > < a : r P r   d i r t y = " 0 "   l a n g = " e n - U S " / > < a : t > C l i c k   t o   e d i t   M a s t e r   t i t l e   s t y l e < / a : t > < / a : r > < a : e n d P a r a R P r   d i r t y = " 0 "   l a n g = " e n - U S " / > < / a : p > < / p : t x B o d y > < / p : s p > < p : s p > < p : n v S p P r > < p : c N v P r   i d = " 6 "   n a m e = " P i c t u r e   P l a c e h o l d e r   2 " > < a : e x t L s t > < a : e x t   u r i = " { B 3 4 5 2 1 F E - 4 8 A 6 - 4 D 6 C - 8 6 9 2 - 2 0 A B E 8 9 9 0 2 6 3 } " > < a 1 6 : c r e a t i o n I d   x m l n s : a 1 6 = " h t t p : / / s c h e m a s . m i c r o s o f t . c o m / o f f i c e / d r a w i n g / 2 0 1 0 / m a i n "   i d = " { 8 B 1 5 C A 9 0 - A 0 7 D - 4 6 6 6 - 9 5 4 B - 8 1 8 4 3 9 8 7 1 B 3 E } " / > < / a : e x t > < / a : e x t L s t > < / p : c N v P r > < p : c N v S p P r > < a : s p L o c k s   n o G r p = " t r u e " / > < / p : c N v S p P r > < p : n v P r > < p : p h   i d x = " 1 "   t y p e = " p i c " / > < / p : n v P r > < / p : n v S p P r > < p : s p P r > < a : x f r m   r o t = " 0 " > < a : o f f   x = " 5 5 2 4 5 0 0 "   y = " 1 6 8 5 9 2 5 " / > < a : e x t   c x = " 2 7 3 3 7 4 4 "   c y = " 2 7 1 0 1 4 0 " / > < / a : x f r m > < a : p r s t G e o m   p r s t = " e l l i p s e " > < a : a v L s t / > < / a : p r s t G e o m > < a : s o l i d F i l l > < a : s c h e m e C l r   v a l = " a c c e n t 2 " > < a : a l p h a   v a l = " 1 0 0 0 0 " / > < / a : s c h e m e C l r > < / a : s o l i d F i l l > < a : l n   w = " 3 8 1 0 0 " > < a : n o F i l l / > < a : m i t e r   l i m = " 8 0 0 0 0 0 " / > < / a : l n > < / p : s p P r > < p : t x B o d y > < a : b o d y P r   r t l C o l = " 0 " / > < a : l s t S t y l e / > < a : p > < a : p P r / > < a : r > < a : r P r   d i r t y = " 0 "   l a n g = " e n - U S " / > < a : t > C l i c k   i c o n   t o   a d d   p i c t u r e < / a : t > < / a : r > < a : e n d P a r a R P r   d i r t y = " 0 "   l a n g = " e n - U S " / > < / a : p > < / p : t x B o d y > < / p : s p > < p : s p > < p : n v S p P r > < p : c N v P r   i d = " 7 "   n a m e = " T e x t   P l a c e h o l d e r   3 " > < a : e x t L s t > < a : e x t   u r i = " { B F C F 4 9 D 5 - 1 1 5 C - 4 D 5 2 - 9 5 3 9 - 0 9 C D F 1 0 9 6 B 6 E } " > < a 1 6 : c r e a t i o n I d   x m l n s : a 1 6 = " h t t p : / / s c h e m a s . m i c r o s o f t . c o m / o f f i c e / d r a w i n g / 2 0 1 0 / m a i n "   i d = " { 8 5 A 2 5 1 2 F - 2 7 A 3 - 4 B F 6 - 9 8 1 7 - 7 4 2 B A D 5 6 9 9 D 4 } " / > < / a : e x t > < / a : e x t L s t > < / p : c N v P r > < p : c N v S p P r > < a : s p L o c k s   n o G r p = " t r u e " / > < / p : c N v S p P r > < p : n v P r > < p : p h   i d x = " 2 "   t y p e = " b o d y " / > < / p : n v P r > < / p : n v S p P r > < p : s p P r > < a : x f r m   r o t = " 0 " > < a : o f f   x = " 8 8 5 1 3 6 "   y = " 1 5 1 4 4 7 5 " / > < a : e x t   c x = " 4 2 7 9 0 9 9 "   c y = " 3 1 0 1 4 0 2 " / > < / a : x f r m > < / p : s p P r > < p : t x B o d y > < a : b o d y P r   a n c h o r = " t "   b I n s = " 4 5 7 2 0 "   l I n s = " 9 1 4 4 0 "   r I n s = " 9 1 4 4 0 "   r t l C o l = " 0 "   t I n s = " 9 3 6 0 0 "   v e r t = " h o r z " > < a : n o r m A u t o f i t / > < / a : b o d y P r > < a : l s t S t y l e > < a : l v l 1 p P r   i n d e n t = " 0 "   l v l = " 0 "   m a r L = " 0 " > < a : l n S p c > < a : s p c P c t   v a l = " 1 0 0 0 0 0 " / > < / a : l n S p c > < a : b u F o n t   t y p e f a c e = " S o u r c e   S a n s   P r o " / > < a : b u N o n e / > < a : d e f R P r   b = " 0 "   d i r t y = " 0 "   l a n g = " e n - U S "   s z = " 1 8 0 0 " > < a : s o l i d F i l l > < a : s c h e m e C l r   v a l = " t x 2 " / > < / a : s o l i d F i l l > < a : l a t i n   t y p e f a c e = " + m n - l t " / > < / a : d e f R P r > < / a : l v l 1 p P r > < / a : l s t S t y l e > < a : p > < a : p P r / > < a : r > < a : r P r   d i r t y = " 0 "   l a n g = " e n - U S " / > < a : t > C l i c k   t o   e d i t   M a s t e r   t e x t   s t y l e s < / a : t > < / a : r > < a : e n d P a r a R P r   d i r t y = " 0 "   l a n g = " e n - U S " / > < / a : p > < / p : t x B o d y > < / p : s p > < p : s p > < p : n v S p P r > < p : c N v P r   i d = " 8 "   n a m e = " S l i d e   N u m b e r   P l a c e h o l d e r   4 " > < a : e x t L s t > < a : e x t   u r i = " { 3 8 0 4 1 2 7 8 - 4 1 6 8 - 4 E 7 C - 8 D A D - 4 A 1 7 E 7 C C 0 C C F } " > < a 1 6 : c r e a t i o n I d   x m l n s : a 1 6 = " h t t p : / / s c h e m a s . m i c r o s o f t . c o m / o f f i c e / d r a w i n g / 2 0 1 0 / m a i n "   i d = " { C C E 0 7 D 2 F - 0 6 F D - 4 6 4 4 - B 1 2 D - 7 0 3 E 3 0 9 F 0 1 D D } " / > < / a : e x t > < / a : e x t L s t > < / p : c N v P r > < p : c N v S p P r > < a : s p L o c k s   n o G r p = " t r u e " / > < / p : c N v S p P r > < p : n v P r > < p : p h   i d x = " 1 2 "   s z = " q u a r t e r "   t y p e = " s l d N u m " / > < / p : n v P r > < / p : n v S p P r > < p : s p P r / > < p : t x B o d y > < a : b o d y P r   r t l C o l = " 0 " / > < a : l s t S t y l e / > < a : p > < a : p P r / > < a : r > < a : r P r   d i r t y = " 0 "   l a n g = " e n - U S " / > < a : t > & l t ; # & g t ; < / a : t > < / a : r > < a : e n d P a r a R P r   d i r t y = " 0 "   l a n g = " e n - U S " / > < / a : p > < / p : t x B o d y > < / p : s p > < p : s p > < p : n v S p P r > < p : c N v P r   i d = " 9 "   n a m e = " F o o t e r   P l a c e h o l d e r   3 " > < a : e x t L s t > < a : e x t   u r i = " { 0 2 7 4 B 0 1 4 - 7 8 E 4 - 4 F 2 9 - 8 7 B E - 7 1 A 3 5 9 5 5 1 C E 3 } " > < a 1 6 : c r e a t i o n I d   x m l n s : a 1 6 = " h t t p : / / s c h e m a s . m i c r o s o f t . c o m / o f f i c e / d r a w i n g / 2 0 1 0 / m a i n "   i d = " { 6 6 A F C 7 6 D - 2 7 4 3 - 4 D 8 6 - B A D 7 - 2 B 9 E 4 4 B 3 C E 6 0 } " / > < / a : e x t > < / a : e x t L s t > < / p : c N v P r > < p : c N v S p P r > < a : s p L o c k s   n o G r p = " t r u e " / > < / p : c N v S p P r > < p : n v P r > < p : p h   i d x = " 1 1 "   s z = " q u a r t e r "   t y p e = " f t r " / > < / p : n v P r > < / p : n v S p P r > < p : s p P r / > < p : t x B o d y > < a : b o d y P r   r t l C o l = " 0 " / > < a : l s t S t y l e / > < a : p > < a : p P r / > < a : r > < a : r P r   d i r t y = " 0 "   l a n g = " e n - U S " / > < a : t > F o o t e r < / a : t > < / a : r > < a : e n d P a r a R P r   d i r t y = " 0 "   l a n g = " e n - U S " / > < / a : p > < / p : t x B o d y > < / p : s p > < p : s p > < p : n v S p P r > < p : c N v P r   i d = " 1 0 "   n a m e = " D a t e   P l a c e h o l d e r   1 " > < a : e x t L s t > < a : e x t   u r i = " { 8 C 7 9 B B 0 3 - D 9 0 A - 4 A 9 D - B 1 4 6 - F 8 F B C 3 F E 1 9 8 0 } " > < a 1 6 : c r e a t i o n I d   x m l n s : a 1 6 = " h t t p : / / s c h e m a s . m i c r o s o f t . c o m / o f f i c e / d r a w i n g / 2 0 1 0 / m a i n "   i d = " { 6 C E D E 4 9 F - 2 A F 6 - 4 F 2 4 - 9 A 0 4 - 9 9 C 7 B 9 F 5 2 4 E 7 } " / > < / a : e x t > < / a : e x t L s t > < / p : c N v P r > < p : c N v S p P r > < a : s p L o c k s   n o G r p = " t r u e " / > < / p : c N v S p P r > < p : n v P r > < p : p h   i d x = " 1 0 "   s z = " h a l f "   t y p e = " d t " / > < / p : n v P r > < / p : n v S p P r > < p : s p P r / > < p : t x B o d y > < a : b o d y P r   r t l C o l = " 0 " / > < a : l s t S t y l e / > < a : p > < a : p P r / > < a : r > < a : r P r   d i r t y = " 0 "   l a n g = " e n - U S " / > < a : t > D a t e < / a : t > < / a : r > < a : e n d P a r a R P r   d i r t y = " 0 "   l a n g = " e n - U S " / > < / a : p > < / p : t x B o d y > < / p : s p > < / p : s p T r e e > < p : e x t L s t > < p : e x t   u r i = " { 9 C 0 8 C 1 6 2 - 9 4 6 0 - 4 C C E - 9 F 1 0 - 1 7 5 6 E A D 0 5 D B 4 } " > < p 1 4 : c r e a t i o n I d   x m l n s : p 1 4 = " h t t p : / / s c h e m a s . m i c r o s o f t . c o m / o f f i c e / p o w e r p o i n t / 2 0 1 0 / m a i n "   v a l = " 1 6 5 1 7 7 7 0 6 4 6 4 4 " / > < / p : e x t > < / p : e x t L s t > < / p : c S l d > < p : c l r M a p O v r > < a : m a s t e r C l r M a p p i n g / > < / p : c l r M a p O v r > < / p : s l d L a y o u t >
</file>

<file path=ppt/slideMasters/_rels/slideMaster1.xml.rels>&#65533;&#65533; < ? x m l   v e r s i o n = " 1 . 0 "   e n c o d i n g = " U T F - 1 6 " ? > < R e l a t i o n s h i p s   x m l n s = " h t t p : / / s c h e m a s . o p e n x m l f o r m a t s . o r g / p a c k a g e / 2 0 0 6 / r e l a t i o n s h i p s " > < R e l a t i o n s h i p   I d = " r I d 1 "   T a r g e t = " . . / s l i d e L a y o u t s / s l i d e L a y o u t 1 . x m l "   T y p e = " h t t p : / / s c h e m a s . o p e n x m l f o r m a t s . o r g / o f f i c e D o c u m e n t / 2 0 0 6 / r e l a t i o n s h i p s / s l i d e L a y o u t " / > < R e l a t i o n s h i p   I d = " r I d 2 "   T a r g e t = " . . / s l i d e L a y o u t s / s l i d e L a y o u t 2 . x m l "   T y p e = " h t t p : / / s c h e m a s . o p e n x m l f o r m a t s . o r g / o f f i c e D o c u m e n t / 2 0 0 6 / r e l a t i o n s h i p s / s l i d e L a y o u t " / > < R e l a t i o n s h i p   I d = " r I d 3 "   T a r g e t = " . . / s l i d e L a y o u t s / s l i d e L a y o u t 3 . x m l "   T y p e = " h t t p : / / s c h e m a s . o p e n x m l f o r m a t s . o r g / o f f i c e D o c u m e n t / 2 0 0 6 / r e l a t i o n s h i p s / s l i d e L a y o u t " / > < R e l a t i o n s h i p   I d = " r I d 4 "   T a r g e t = " . . / s l i d e L a y o u t s / s l i d e L a y o u t 4 . x m l "   T y p e = " h t t p : / / s c h e m a s . o p e n x m l f o r m a t s . o r g / o f f i c e D o c u m e n t / 2 0 0 6 / r e l a t i o n s h i p s / s l i d e L a y o u t " / > < R e l a t i o n s h i p   I d = " r I d 5 "   T a r g e t = " . . / s l i d e L a y o u t s / s l i d e L a y o u t 5 . x m l "   T y p e = " h t t p : / / s c h e m a s . o p e n x m l f o r m a t s . o r g / o f f i c e D o c u m e n t / 2 0 0 6 / r e l a t i o n s h i p s / s l i d e L a y o u t " / > < R e l a t i o n s h i p   I d = " r I d 6 "   T a r g e t = " . . / s l i d e L a y o u t s / s l i d e L a y o u t 6 . x m l "   T y p e = " h t t p : / / s c h e m a s . o p e n x m l f o r m a t s . o r g / o f f i c e D o c u m e n t / 2 0 0 6 / r e l a t i o n s h i p s / s l i d e L a y o u t " / > < R e l a t i o n s h i p   I d = " r I d 7 "   T a r g e t = " . . / s l i d e L a y o u t s / s l i d e L a y o u t 7 . x m l "   T y p e = " h t t p : / / s c h e m a s . o p e n x m l f o r m a t s . o r g / o f f i c e D o c u m e n t / 2 0 0 6 / r e l a t i o n s h i p s / s l i d e L a y o u t " / > < R e l a t i o n s h i p   I d = " r I d 8 "   T a r g e t = " . . / s l i d e L a y o u t s / s l i d e L a y o u t 8 . x m l "   T y p e = " h t t p : / / s c h e m a s . o p e n x m l f o r m a t s . o r g / o f f i c e D o c u m e n t / 2 0 0 6 / r e l a t i o n s h i p s / s l i d e L a y o u t " / > < R e l a t i o n s h i p   I d = " r I d 9 "   T a r g e t = " . . / s l i d e L a y o u t s / s l i d e L a y o u t 9 . x m l "   T y p e = " h t t p : / / s c h e m a s . o p e n x m l f o r m a t s . o r g / o f f i c e D o c u m e n t / 2 0 0 6 / r e l a t i o n s h i p s / s l i d e L a y o u t " / > < R e l a t i o n s h i p   I d = " r I d 1 0 "   T a r g e t = " . . / s l i d e L a y o u t s / s l i d e L a y o u t 1 0 . x m l "   T y p e = " h t t p : / / s c h e m a s . o p e n x m l f o r m a t s . o r g / o f f i c e D o c u m e n t / 2 0 0 6 / r e l a t i o n s h i p s / s l i d e L a y o u t " / > < R e l a t i o n s h i p   I d = " r I d 1 1 "   T a r g e t = " . . / s l i d e L a y o u t s / s l i d e L a y o u t 1 1 . x m l "   T y p e = " h t t p : / / s c h e m a s . o p e n x m l f o r m a t s . o r g / o f f i c e D o c u m e n t / 2 0 0 6 / r e l a t i o n s h i p s / s l i d e L a y o u t " / > < R e l a t i o n s h i p   I d = " r I d 1 2 "   T a r g e t = " . . / s l i d e L a y o u t s / s l i d e L a y o u t 1 2 . x m l "   T y p e = " h t t p : / / s c h e m a s . o p e n x m l f o r m a t s . o r g / o f f i c e D o c u m e n t / 2 0 0 6 / r e l a t i o n s h i p s / s l i d e L a y o u t " / > < R e l a t i o n s h i p   I d = " r I d 1 3 "   T a r g e t = " . . / s l i d e L a y o u t s / s l i d e L a y o u t 1 3 . x m l "   T y p e = " h t t p : / / s c h e m a s . o p e n x m l f o r m a t s . o r g / o f f i c e D o c u m e n t / 2 0 0 6 / r e l a t i o n s h i p s / s l i d e L a y o u t " / > < R e l a t i o n s h i p   I d = " r I d 1 4 "   T a r g e t = " . . / s l i d e L a y o u t s / s l i d e L a y o u t 1 4 . x m l "   T y p e = " h t t p : / / s c h e m a s . o p e n x m l f o r m a t s . o r g / o f f i c e D o c u m e n t / 2 0 0 6 / r e l a t i o n s h i p s / s l i d e L a y o u t " / > < R e l a t i o n s h i p   I d = " r I d 1 5 "   T a r g e t = " . . / s l i d e L a y o u t s / s l i d e L a y o u t 1 5 . x m l "   T y p e = " h t t p : / / s c h e m a s . o p e n x m l f o r m a t s . o r g / o f f i c e D o c u m e n t / 2 0 0 6 / r e l a t i o n s h i p s / s l i d e L a y o u t " / > < R e l a t i o n s h i p   I d = " r I d 1 6 "   T a r g e t = " . . / s l i d e L a y o u t s / s l i d e L a y o u t 1 6 . x m l "   T y p e = " h t t p : / / s c h e m a s . o p e n x m l f o r m a t s . o r g / o f f i c e D o c u m e n t / 2 0 0 6 / r e l a t i o n s h i p s / s l i d e L a y o u t " / > < R e l a t i o n s h i p   I d = " r I d 1 7 "   T a r g e t = " . . / s l i d e L a y o u t s / s l i d e L a y o u t 1 7 . x m l "   T y p e = " h t t p : / / s c h e m a s . o p e n x m l f o r m a t s . o r g / o f f i c e D o c u m e n t / 2 0 0 6 / r e l a t i o n s h i p s / s l i d e L a y o u t " / > < R e l a t i o n s h i p   I d = " r I d 1 8 "   T a r g e t = " . . / t h e m e / t h e m e 1 . x m l "   T y p e = " h t t p : / / s c h e m a s . o p e n x m l f o r m a t s . o r g / o f f i c e D o c u m e n t / 2 0 0 6 / r e l a t i o n s h i p s / t h e m e " / > < R e l a t i o n s h i p   I d = " r I d 1 9 "   T a r g e t = " . . / m e d i a / i m a g e 1 0 6 . j p g "   T y p e = " h t t p : / / s c h e m a s . o p e n x m l f o r m a t s . o r g / o f f i c e D o c u m e n t / 2 0 0 6 / r e l a t i o n s h i p s / i m a g e " / > < / R e l a t i o n s h i p s >
</file>

<file path=ppt/slideMasters/slideMaster1.xml>�� < ? x m l   v e r s i o n = " 1 . 0 "   e n c o d i n g = " U T F - 1 6 " ? > < p : s l d M a s t e r   x m l n s : a = " h t t p : / / s c h e m a s . o p e n x m l f o r m a t s . o r g / d r a w i n g m l / 2 0 0 6 / m a i n "   x m l n s : c = " h t t p : / / s c h e m a s . o p e n x m l f o r m a t s . o r g / d r a w i n g m l / 2 0 0 6 / c h a r t "   x m l n s : c s = " h t t p : / / s c h e m a s . m i c r o s o f t . c o m / o f f i c e / d r a w i n g / 2 0 1 2 / c h a r t S t y l e "   x m l n s : n s 1 = " h t t p : / / s c h e m a s . o p e n x m l f o r m a t s . o r g / o f f i c e D o c u m e n t / 2 0 0 6 / e x t e n d e d - p r o p e r t i e s "   x m l n s : p = " h t t p : / / s c h e m a s . o p e n x m l f o r m a t s . o r g / p r e s e n t a t i o n m l / 2 0 0 6 / m a i n "   x m l n s : r = " h t t p : / / s c h e m a s . o p e n x m l f o r m a t s . o r g / o f f i c e D o c u m e n t / 2 0 0 6 / r e l a t i o n s h i p s "   x m l n s : v t = " h t t p : / / s c h e m a s . o p e n x m l f o r m a t s . o r g / o f f i c e D o c u m e n t / 2 0 0 6 / d o c P r o p s V T y p e s " > < p : c S l d   n a m e = " s l i d e M a s t e r 1 " > < p : b g > < p : b g P r > < a : b l i p F i l l   d p i = " 0 "   r o t W i t h S h a p e = " 1 " > < a : b l i p   r : e m b e d = " r I d 1 9 " / > < a : s t r e t c h > < a : f i l l R e c t   b = " 0 "   l = " 0 "   r = " 0 "   t = " 0 " / > < / a : s t r e t c h > < / a : b l i p F i l l > < a : e f f e c t L s t / > < / p : b g P r > < / p : b g > < p : s p T r e e > < p : n v G r p S p P r > < p : c N v P r   i d = " 1 "   n a m e = " " / > < p : c N v G r p S p P r / > < p : n v P r / > < / p : n v G r p S p P r > < p : g r p S p P r > < a : x f r m > < a : o f f   x = " 0 "   y = " 0 " / > < a : e x t   c x = " 0 "   c y = " 0 " / > < a : c h O f f   x = " 0 "   y = " 0 " / > < a : c h E x t   c x = " 0 "   c y = " 0 " / > < / a : x f r m > < / p : g r p S p P r > < p : s p > < p : n v S p P r > < p : c N v P r   i d = " 2 "   n a m e = " T i t l e   P l a c e h o l d e r   1 " > < a : e x t L s t > < a : e x t   u r i = " { A 2 2 3 E 0 0 A - B 0 9 C - 4 6 D 0 - B 5 9 2 - 7 3 C 4 4 0 5 D 8 4 9 2 } " > < a 1 6 : c r e a t i o n I d   x m l n s : a 1 6 = " h t t p : / / s c h e m a s . m i c r o s o f t . c o m / o f f i c e / d r a w i n g / 2 0 1 0 / m a i n "   i d = " { 1 7 B C 1 6 2 C - D 6 0 B - 4 C C 2 - 8 D 9 B - 1 9 8 3 6 9 5 7 0 4 6 D } " / > < / a : e x t > < / a : e x t L s t > < / p : c N v P r > < p : c N v S p P r > < a : s p L o c k s   n o G r p = " t r u e " / > < / p : c N v S p P r > < p : n v P r > < p : p h   t y p e = " t i t l e " / > < / p : n v P r > < / p : n v S p P r > < p : s p P r > < a : x f r m   r o t = " 0 " > < a : o f f   x = " 9 0 4 8 7 5 "   y = " 2 0 0 0 2 5 " / > < a : e x t   c x = " 7 3 3 4 2 5 0 "   c y = " 9 5 2 5 0 0 " / > < / a : x f r m > < a : p r s t G e o m   p r s t = " r e c t " > < a : a v L s t / > < / a : p r s t G e o m > < / p : s p P r > < p : t x B o d y > < a : b o d y P r   a n c h o r = " b "   b I n s = " 4 5 7 2 0 "   l I n s = " 9 1 4 4 0 "   r I n s = " 9 1 4 4 0 "   r t l C o l = " 0 "   t I n s = " 4 5 7 2 0 "   v e r t = " h o r z " > < a : n o A u t o f i t / > < / a : b o d y P r > < a : l s t S t y l e / > < a : p > < a : p P r / > < a : r > < a : r P r   d i r t y = " 0 "   l a n g = " e n - U S " / > < a : t > C l i c k   t o   e d i t   M a s t e r   t i t l e   s t y l e < / a : t > < / a : r > < a : e n d P a r a R P r   d i r t y = " 0 "   l a n g = " e n - U S " / > < / a : p > < / p : t x B o d y > < / p : s p > < p : s p > < p : n v S p P r > < p : c N v P r   i d = " 3 "   n a m e = " T e x t   P l a c e h o l d e r   2 " > < a : e x t L s t > < a : e x t   u r i = " { 8 4 5 B 6 D 1 B - 6 E 0 5 - 4 6 7 0 - A 6 1 7 - 0 7 F C 2 6 6 4 E A 6 3 } " > < a 1 6 : c r e a t i o n I d   x m l n s : a 1 6 = " h t t p : / / s c h e m a s . m i c r o s o f t . c o m / o f f i c e / d r a w i n g / 2 0 1 0 / m a i n "   i d = " { E 4 5 1 3 3 8 2 - 3 A C A - 4 1 7 2 - 9 8 A 0 - A 4 8 D 8 6 A 0 6 7 6 6 } " / > < / a : e x t > < / a : e x t L s t > < / p : c N v P r > < p : c N v S p P r > < a : s p L o c k s   n o G r p = " t r u e " / > < / p : c N v S p P r > < p : n v P r > < p : p h   i d x = " 1 "   t y p e = " b o d y " / > < / p : n v P r > < / p : n v S p P r > < p : s p P r > < a : x f r m   r o t = " 0 " > < a : o f f   x = " 9 0 4 8 7 5 "   y = " 1 3 0 7 5 3 9 " / > < a : e x t   c x = " 7 3 3 4 2 5 0 "   c y = " 3 1 8 5 2 6 0 " / > < / a : x f r m > < a : p r s t G e o m   p r s t = " r e c t " > < a : a v L s t / > < / a : p r s t G e o m > < / p : s p P r > < p : t x B o d y > < a : b o d y P r   b I n s = " 4 5 7 2 0 "   l I n s = " 9 1 4 4 0 "   r I n s = " 9 1 4 4 0 "   r t l C o l = " 0 "   t I n s = " 9 3 6 0 0 "   v e r t = " h o r z " > < a : n o r m A u t o f i t / > < / a : b o d y P r > < a : l s t S t y l e / > < a : p > < a : p P r   l v l = " 0 " / > < a : r > < a : r P r   d i r t y = " 0 "   l a n g = " e n - U S " / > < a : t > C l i c k   t o   e d i t   M a s t e r   t e x t   s t y l e s < / a : t > < / a : r > < / a : p > < a : p > < a : p P r   l v l = " 1 " / > < a : r > < a : r P r   d i r t y = " 0 "   l a n g = " e n - U S " / > < a : t > S e c o n d   l e v e l < / a : t > < / a : r > < / a : p > < a : p > < a : p P r   l v l = " 2 " / > < a : r > < a : r P r   d i r t y = " 0 "   l a n g = " e n - U S " / > < a : t > T h i r d   l e v e l < / a : t > < / a : r > < / a : p > < a : p > < a : p P r   l v l = " 3 " / > < a : r > < a : r P r   d i r t y = " 0 "   l a n g = " e n - U S " / > < a : t > F o u r t h   l e v e l < / a : t > < / a : r > < / a : p > < a : p > < a : p P r   l v l = " 4 " / > < a : r > < a : r P r   d i r t y = " 0 "   l a n g = " e n - U S " / > < a : t > F i f t h   l e v e l < / a : t > < / a : r > < a : e n d P a r a R P r   d i r t y = " 0 "   l a n g = " e n - U S " / > < / a : p > < / p : t x B o d y > < / p : s p > < p : s p > < p : n v S p P r > < p : c N v P r   i d = " 4 "   n a m e = " S l i d e   N u m b e r   P l a c e h o l d e r   5 " > < a : e x t L s t > < a : e x t   u r i = " { 9 1 1 F 1 1 9 9 - D 2 7 C - 4 0 D 1 - 8 3 7 7 - 8 6 6 C 0 9 8 6 0 0 B 3 } " > < a 1 6 : c r e a t i o n I d   x m l n s : a 1 6 = " h t t p : / / s c h e m a s . m i c r o s o f t . c o m / o f f i c e / d r a w i n g / 2 0 1 0 / m a i n "   i d = " { 5 8 0 5 E 9 E E - 6 8 6 7 - 4 6 8 7 - 8 7 6 3 - 9 E A 0 1 D B 1 3 7 2 D } " / > < / a : e x t > < / a : e x t L s t > < / p : c N v P r > < p : c N v S p P r > < a : s p L o c k s   n o G r p = " t r u e " / > < / p : c N v S p P r > < p : n v P r > < p : p h   i d x = " 4 "   s z = " q u a r t e r "   t y p e = " s l d N u m " / > < / p : n v P r > < / p : n v S p P r > < p : s p P r > < a : x f r m   r o t = " 0 " > < a : o f f   x = " 6 1 2 3 4 4 8 "   y = " 4 7 7 1 2 3 3 " / > < a : e x t   c x = " 2 1 3 3 6 0 0 "   c y = " 2 7 3 8 4 4 " / > < / a : x f r m > < a : p r s t G e o m   p r s t = " r e c t " > < a : a v L s t / > < / a : p r s t G e o m > < / p : s p P r > < p : t x B o d y > < a : b o d y P r   a n c h o r = " c t r "   b I n s = " 4 5 7 2 0 "   l I n s = " 9 1 4 4 0 "   r I n s = " 9 1 4 4 0 "   r t l C o l = " 0 "   t I n s = " 4 5 7 2 0 "   v e r t = " h o r z " / > < a : l s t S t y l e > < a : l v l 1 p P r   a l g n = " r "   l v l = " 0 " > < a : d e f R P r   b = " 0 "   d i r t y = " 0 "   i = " 0 "   l a n g = " e n - U S "   s z = " 6 0 0 " > < a : s o l i d F i l l > < a : s c h e m e C l r   v a l = " b g 1 " > < a : l u m M o d   v a l = " 5 0 0 0 0 " / > < / a : s c h e m e C l r > < / a : s o l i d F i l l > < a : l a t i n   t y p e f a c e = " + m n - l t " / > < / a : d e f R P r > < / a : l v l 1 p P r > < / a : l s t S t y l e > < a : p > < a : p P r / > < a : r > < a : r P r   d i r t y = " 0 "   l a n g = " e n - U S " / > < a : t > & l t ; # & g t ; < / a : t > < / a : r > < a : e n d P a r a R P r   d i r t y = " 0 "   l a n g = " e n - U S " / > < / a : p > < / p : t x B o d y > < / p : s p > < p : s p > < p : n v S p P r > < p : c N v P r   i d = " 5 "   n a m e = " F o o t e r   P l a c e h o l d e r   4 " > < a : e x t L s t > < a : e x t   u r i = " { 3 A A D A 9 D A - B B 0 0 - 4 2 2 8 - 9 C A F - C 5 1 B 6 8 F 4 1 B B 6 } " > < a 1 6 : c r e a t i o n I d   x m l n s : a 1 6 = " h t t p : / / s c h e m a s . m i c r o s o f t . c o m / o f f i c e / d r a w i n g / 2 0 1 0 / m a i n "   i d = " { D E B 5 1 1 9 8 - D 7 D B - 4 4 2 A - B 1 0 0 - B 8 7 F 9 5 7 9 A 0 8 B } " / > < / a : e x t > < / a : e x t L s t > < / p : c N v P r > < p : c N v S p P r > < a : s p L o c k s   n o G r p = " t r u e " / > < / p : c N v S p P r > < p : n v P r > < p : p h   i d x = " 3 "   s z = " q u a r t e r "   t y p e = " f t r " / > < / p : n v P r > < / p : n v S p P r > < p : s p P r > < a : x f r m   r o t = " 0 " > < a : o f f   x = " 3 1 2 4 2 0 0 "   y = " 4 7 7 1 2 3 3 " / > < a : e x t   c x = " 2 8 9 5 6 0 0 "   c y = " 2 7 3 8 4 4 " / > < / a : x f r m > < a : p r s t G e o m   p r s t = " r e c t " > < a : a v L s t / > < / a : p r s t G e o m > < / p : s p P r > < p : t x B o d y > < a : b o d y P r   a n c h o r = " c t r "   b I n s = " 4 5 7 2 0 "   l I n s = " 9 1 4 4 0 "   r I n s = " 9 1 4 4 0 "   r t l C o l = " 0 "   t I n s = " 4 5 7 2 0 "   v e r t = " h o r z " / > < a : l s t S t y l e > < a : l v l 1 p P r   a l g n = " c t r "   l v l = " 0 " > < a : d e f R P r   b = " 0 "   d i r t y = " 0 "   i = " 0 "   l a n g = " e n - U S "   s z = " 6 0 0 " > < a : s o l i d F i l l > < a : s c h e m e C l r   v a l = " b g 1 " > < a : l u m M o d   v a l = " 5 0 0 0 0 " / > < / a : s c h e m e C l r > < / a : s o l i d F i l l > < a : l a t i n   t y p e f a c e = " + m n - l t " / > < / a : d e f R P r > < / a : l v l 1 p P r > < / a : l s t S t y l e > < a : p > < a : p P r / > < a : r > < a : r P r   d i r t y = " 0 "   l a n g = " e n - U S " / > < a : t > F o o t e r < / a : t > < / a : r > < a : e n d P a r a R P r   d i r t y = " 0 "   l a n g = " e n - U S " / > < / a : p > < / p : t x B o d y > < / p : s p > < p : s p > < p : n v S p P r > < p : c N v P r   i d = " 6 "   n a m e = " D a t e   P l a c e h o l d e r   3 " > < a : e x t L s t > < a : e x t   u r i = " { 6 D 7 2 A D 7 5 - 5 8 C 4 - 4 9 C 6 - B 5 6 A - B 1 6 A 2 6 A 3 A D 8 3 } " > < a 1 6 : c r e a t i o n I d   x m l n s : a 1 6 = " h t t p : / / s c h e m a s . m i c r o s o f t . c o m / o f f i c e / d r a w i n g / 2 0 1 0 / m a i n "   i d = " { C 6 C F 0 C B 7 - 4 1 C 2 - 4 2 F 4 - B 2 3 A - C A 0 9 B 3 1 D 1 1 7 3 } " / > < / a : e x t > < / a : e x t L s t > < / p : c N v P r > < p : c N v S p P r > < a : s p L o c k s   n o G r p = " t r u e " / > < / p : c N v S p P r > < p : n v P r > < p : p h   i d x = " 2 "   s z = " h a l f "   t y p e = " d t " / > < / p : n v P r > < / p : n v S p P r > < p : s p P r > < a : x f r m   r o t = " 0 " > < a : o f f   x = " 8 9 4 6 3 3 "   y = " 4 7 7 1 2 3 3 " / > < a : e x t   c x = " 2 1 3 3 6 0 0 "   c y = " 2 7 3 8 4 4 " / > < / a : x f r m > < a : p r s t G e o m   p r s t = " r e c t " > < a : a v L s t / > < / a : p r s t G e o m > < / p : s p P r > < p : t x B o d y > < a : b o d y P r   a n c h o r = " c t r "   b I n s = " 4 5 7 2 0 "   l I n s = " 9 1 4 4 0 "   r I n s = " 9 1 4 4 0 "   r t l C o l = " 0 "   t I n s = " 4 5 7 2 0 "   v e r t = " h o r z " / > < a : l s t S t y l e > < a : l v l 1 p P r   a l g n = " l "   l v l = " 0 " > < a : d e f R P r   b = " 0 "   d i r t y = " 0 "   i = " 0 "   l a n g = " e n - U S "   s z = " 6 0 0 " > < a : s o l i d F i l l > < a : s c h e m e C l r   v a l = " b g 1 " > < a : l u m M o d   v a l = " 5 0 0 0 0 " / > < / a : s c h e m e C l r > < / a : s o l i d F i l l > < a : l a t i n   t y p e f a c e = " + m n - l t " / > < / a : d e f R P r > < / a : l v l 1 p P r > < / a : l s t S t y l e > < a : p > < a : p P r / > < a : r > < a : r P r   d i r t y = " 0 "   l a n g = " e n - U S " / > < a : t > D a t e < / a : t > < / a : r > < a : e n d P a r a R P r   d i r t y = " 0 "   l a n g = " e n - U S " / > < / a : p > < / p : t x B o d y > < / p : s p > < / p : s p T r e e > < / p : c S l d > < p : c l r M a p   a c c e n t 1 = " a c c e n t 1 "   a c c e n t 2 = " a c c e n t 2 "   a c c e n t 3 = " a c c e n t 3 "   a c c e n t 4 = " a c c e n t 4 "   a c c e n t 5 = " a c c e n t 5 "   a c c e n t 6 = " a c c e n t 6 "   b g 1 = " l t 1 "   b g 2 = " l t 2 "   f o l H l i n k = " f o l H l i n k "   h l i n k = " h l i n k "   t x 1 = " d k 1 "   t x 2 = " d k 2 " / > < p : s l d L a y o u t I d L s t > < p : s l d L a y o u t I d   i d = " 2 1 4 7 4 8 3 6 4 9 "   r : i d = " r I d 1 " / > < p : s l d L a y o u t I d   i d = " 2 1 4 7 4 8 3 6 5 0 "   r : i d = " r I d 2 " / > < p : s l d L a y o u t I d   i d = " 2 1 4 7 4 8 3 6 5 1 "   r : i d = " r I d 3 " / > < p : s l d L a y o u t I d   i d = " 2 1 4 7 4 8 3 6 5 2 "   r : i d = " r I d 4 " / > < p : s l d L a y o u t I d   i d = " 2 1 4 7 4 8 3 6 5 3 "   r : i d = " r I d 5 " / > < p : s l d L a y o u t I d   i d = " 2 1 4 7 4 8 3 6 5 4 "   r : i d = " r I d 6 " / > < p : s l d L a y o u t I d   i d = " 2 1 4 7 4 8 3 6 5 5 "   r : i d = " r I d 7 " / > < p : s l d L a y o u t I d   i d = " 2 1 4 7 4 8 3 6 5 6 "   r : i d = " r I d 8 " / > < p : s l d L a y o u t I d   i d = " 2 1 4 7 4 8 3 6 5 7 "   r : i d = " r I d 9 " / > < p : s l d L a y o u t I d   i d = " 2 1 4 7 4 8 3 6 5 8 "   r : i d = " r I d 1 0 " / > < p : s l d L a y o u t I d   i d = " 2 1 4 7 4 8 3 6 5 9 "   r : i d = " r I d 1 1 " / > < p : s l d L a y o u t I d   i d = " 2 1 4 7 4 8 3 6 6 0 "   r : i d = " r I d 1 2 " / > < p : s l d L a y o u t I d   i d = " 2 1 4 7 4 8 3 6 6 1 "   r : i d = " r I d 1 3 " / > < p : s l d L a y o u t I d   i d = " 2 1 4 7 4 8 3 6 6 2 "   r : i d = " r I d 1 4 " / > < p : s l d L a y o u t I d   i d = " 2 1 4 7 4 8 3 6 6 3 "   r : i d = " r I d 1 5 " / > < p : s l d L a y o u t I d   i d = " 2 1 4 7 4 8 3 6 6 4 "   r : i d = " r I d 1 6 " / > < p : s l d L a y o u t I d   i d = " 2 1 4 7 4 8 3 6 6 5 "   r : i d = " r I d 1 7 " / > < / p : s l d L a y o u t I d L s t > < p : h f   d t = " 0 "   f t r = " 0 "   h d r = " 0 "   s l d N u m = " 0 " / > < p : t x S t y l e s > < p : t i t l e S t y l e > < a : l v l 1 p P r   a l g n = " l "   l v l = " 0 "   r t l = " f a l s e " > < a : l n S p c > < a : s p c P c t   v a l = " 1 0 0 0 0 0 " / > < / a : l n S p c > < a : s p c B e f > < a : s p c P c t   v a l = " 0 " / > < / a : s p c B e f > < a : b u N o n e / > < a : d e f R P r   b = " 0 "   c a p = " a l l "   d i r t y = " 0 "   i = " 0 "   l a n g = " e n - U S "   s z = " 3 2 0 0 " > < a : s o l i d F i l l > < a : s c h e m e C l r   v a l = " t x 2 " / > < / a : s o l i d F i l l > < a : l a t i n   t y p e f a c e = " K e l l y   S l a b " / > < / a : d e f R P r > < / a : l v l 1 p P r > < / p : t i t l e S t y l e > < p : b o d y S t y l e > < a : l v l 1 p P r   a l g n = " l "   i n d e n t = " - 3 4 2 9 0 0 "   l v l = " 0 "   m a r L = " 3 4 2 9 0 0 "   r t l = " f a l s e " > < a : s p c B e f > < a : s p c P t s   v a l = " 1 2 0 0 " / > < / a : s p c B e f > < a : b u C l r > < a : s c h e m e C l r   v a l = " a c c e n t 1 " / > < / a : b u C l r > < a : b u F o n t   t y p e f a c e = " S o u r c e   S a n s   P r o " / > < a : b u C h a r   c h a r = "'? " / > < a : d e f R P r   b = " 0 "   d i r t y = " 0 "   i = " 0 "   l a n g = " e n - U S "   s z = " 1 8 0 0 " > < a : s o l i d F i l l > < a : s c h e m e C l r   v a l = " t x 2 " / > < / a : s o l i d F i l l > < a : l a t i n   t y p e f a c e = " + m n - l t " / > < / a : d e f R P r > < / a : l v l 1 p P r > < a : l v l 2 p P r   a l g n = " l "   i n d e n t = " - 2 8 5 7 5 0 "   l v l = " 1 "   m a r L = " 7 4 2 9 5 0 "   r t l = " f a l s e " > < a : s p c B e f > < a : s p c P t s   v a l = " 3 0 0 " / > < / a : s p c B e f > < a : b u C l r > < a : s c h e m e C l r   v a l = " a c c e n t 1 " / > < / a : b u C l r > < a : b u F o n t   t y p e f a c e = " A r i a l " / > < a : b u C h a r   c h a r = " - " / > < a : d e f R P r   b = " 0 "   d i r t y = " 0 "   i = " 0 "   l a n g = " e n - U S "   s z = " 1 6 0 0 " > < a : s o l i d F i l l > < a : s c h e m e C l r   v a l = " t x 2 " / > < / a : s o l i d F i l l > < a : l a t i n   t y p e f a c e = " + m n - l t " / > < / a : d e f R P r > < / a : l v l 2 p P r > < a : l v l 3 p P r   a l g n = " l "   i n d e n t = " - 2 2 8 6 0 0 "   l v l = " 2 "   m a r L = " 1 1 4 3 0 0 0 "   r t l = " f a l s e " > < a : s p c B e f > < a : s p c P t s   v a l = " 3 0 0 " / > < / a : s p c B e f > < a : b u C l r > < a : s c h e m e C l r   v a l = " a c c e n t 1 " / > < / a : b u C l r > < a : b u F o n t   t y p e f a c e = " A r i a l " / > < a : b u C h a r   c h a r = " - " / > < a : d e f R P r   b = " 0 "   d i r t y = " 0 "   i = " 0 "   l a n g = " e n - U S "   s z = " 1 4 0 0 " > < a : s o l i d F i l l > < a : s c h e m e C l r   v a l = " t x 2 " / > < / a : s o l i d F i l l > < a : l a t i n   t y p e f a c e = " + m n - l t " / > < / a : d e f R P r > < / a : l v l 3 p P r > < a : l v l 4 p P r   a l g n = " l "   i n d e n t = " - 2 2 8 6 0 0 "   l v l = " 3 "   m a r L = " 1 6 0 0 2 0 0 "   r t l = " f a l s e " > < a : s p c B e f > < a : s p c P t s   v a l = " 3 0 0 " / > < / a : s p c B e f > < a : b u C l r > < a : s c h e m e C l r   v a l = " a c c e n t 1 " / > < / a : b u C l r > < a : b u F o n t   t y p e f a c e = " A r i a l " / > < a : b u C h a r   c h a r = " - " / > < a : d e f R P r   b = " 0 "   d i r t y = " 0 "   i = " 0 "   l a n g = " e n - U S "   s z = " 1 2 0 0 " > < a : s o l i d F i l l > < a : s c h e m e C l r   v a l = " t x 2 " / > < / a : s o l i d F i l l > < a : l a t i n   t y p e f a c e = " + m n - l t " / > < / a : d e f R P r > < / a : l v l 4 p P r > < a : l v l 5 p P r   a l g n = " l "   i n d e n t = " - 2 2 8 6 0 0 "   l v l = " 4 "   m a r L = " 2 0 5 7 4 0 0 "   r t l = " f a l s e " > < a : s p c B e f > < a : s p c P t s   v a l = " 3 0 0 " / > < / a : s p c B e f > < a : b u C l r > < a : s c h e m e C l r   v a l = " a c c e n t 1 " / > < / a : b u C l r > < a : b u F o n t   t y p e f a c e = " A r i a l " / > < a : b u C h a r   c h a r = " - " / > < a : d e f R P r   b = " 0 "   d i r t y = " 0 "   i = " 0 "   l a n g = " e n - U S "   s z = " 1 1 0 0 " > < a : s o l i d F i l l > < a : s c h e m e C l r   v a l = " t x 2 " / > < / a : s o l i d F i l l > < a : l a t i n   t y p e f a c e = " + m n - l t " / > < / a : d e f R P r > < / a : l v l 5 p P r > < a : l v l 6 p P r   a l g n = " l "   i n d e n t = " - 2 2 8 6 0 0 "   l v l = " 5 "   m a r L = " 2 5 1 4 6 0 0 "   r t l = " f a l s e " > < a : s p c B e f > < a : s p c P c t   v a l = " 2 0 0 0 0 " / > < / a : s p c B e f > < a : b u F o n t   t y p e f a c e = " A r i a l " / > < a : b u C h a r   c h a r = " - " / > < a : d e f R P r   b = " 0 "   d i r t y = " 0 "   i = " 0 "   l a n g = " e n - U S "   s z = " 1 1 0 0 " > < a : s o l i d F i l l > < a : s c h e m e C l r   v a l = " t x 2 " / > < / a : s o l i d F i l l > < a : l a t i n   t y p e f a c e = " + m n - l t " / > < / a : d e f R P r > < / a : l v l 6 p P r > < a : l v l 7 p P r   a l g n = " l "   i n d e n t = " - 2 2 8 6 0 0 "   l v l = " 6 "   m a r L = " 2 9 7 1 8 0 0 "   r t l = " f a l s e " > < a : s p c B e f > < a : s p c P c t   v a l = " 2 0 0 0 0 " / > < / a : s p c B e f > < a : b u F o n t   t y p e f a c e = " A r i a l " / > < a : b u C h a r   c h a r = " - " / > < a : d e f R P r   b = " 0 "   d i r t y = " 0 "   i = " 0 "   l a n g = " e n - U S "   s z = " 1 1 0 0 " > < a : s o l i d F i l l > < a : s c h e m e C l r   v a l = " t x 2 " / > < / a : s o l i d F i l l > < a : l a t i n   t y p e f a c e = " + m n - l t " / > < / a : d e f R P r > < / a : l v l 7 p P r > < a : l v l 8 p P r   a l g n = " l "   i n d e n t = " - 2 2 8 6 0 0 "   l v l = " 7 "   m a r L = " 3 4 2 9 0 0 0 "   r t l = " f a l s e " > < a : s p c B e f > < a : s p c P c t   v a l = " 2 0 0 0 0 " / > < / a : s p c B e f > < a : b u F o n t   t y p e f a c e = " A r i a l " / > < a : b u C h a r   c h a r = " - " / > < a : d e f R P r   b = " 0 "   d i r t y = " 0 "   i = " 0 "   l a n g = " e n - U S "   s z = " 1 1 0 0 " > < a : s o l i d F i l l > < a : s c h e m e C l r   v a l = " t x 2 " / > < / a : s o l i d F i l l > < a : l a t i n   t y p e f a c e = " + m n - l t " / > < / a : d e f R P r > < / a : l v l 8 p P r > < a : l v l 9 p P r   a l g n = " l "   i n d e n t = " - 2 2 8 6 0 0 "   l v l = " 8 "   m a r L = " 3 8 8 6 2 0 0 "   r t l = " f a l s e " > < a : s p c B e f > < a : s p c P c t   v a l = " 2 0 0 0 0 " / > < / a : s p c B e f > < a : b u F o n t   t y p e f a c e = " A r i a l " / > < a : b u C h a r   c h a r = " - " / > < a : d e f R P r   b = " 0 "   d i r t y = " 0 "   i = " 0 "   l a n g = " e n - U S "   s z = " 1 1 0 0 " > < a : s o l i d F i l l > < a : s c h e m e C l r   v a l = " t x 2 " / > < / a : s o l i d F i l l > < a : l a t i n   t y p e f a c e = " + m n - l t " / > < / a : d e f R P r > < / a : l v l 9 p P r > < / p : b o d y S t y l e > < p : o t h e r S t y l e > < a : l v l 1 p P r   a l g n = " l "   l v l = " 0 "   m a r L = " 0 "   r t l = " f a l s e " > < a : d e f R P r   d i r t y = " 0 "   l a n g = " e n - U S "   s z = " 1 8 0 0 " > < a : s o l i d F i l l > < a : s c h e m e C l r   v a l = " t x 1 " / > < / a : s o l i d F i l l > < a : l a t i n   t y p e f a c e = " + m n - l t " / > < / a : d e f R P r > < / a : l v l 1 p P r > < a : l v l 2 p P r   a l g n = " l "   l v l = " 1 "   m a r L = " 4 5 7 2 0 0 "   r t l = " f a l s e " > < a : d e f R P r   d i r t y = " 0 "   l a n g = " e n - U S "   s z = " 1 8 0 0 " > < a : s o l i d F i l l > < a : s c h e m e C l r   v a l = " t x 1 " / > < / a : s o l i d F i l l > < a : l a t i n   t y p e f a c e = " + m n - l t " / > < / a : d e f R P r > < / a : l v l 2 p P r > < a : l v l 3 p P r   a l g n = " l "   l v l = " 2 "   m a r L = " 9 1 4 4 0 0 "   r t l = " f a l s e " > < a : d e f R P r   d i r t y = " 0 "   l a n g = " e n - U S "   s z = " 1 8 0 0 " > < a : s o l i d F i l l > < a : s c h e m e C l r   v a l = " t x 1 " / > < / a : s o l i d F i l l > < a : l a t i n   t y p e f a c e = " + m n - l t " / > < / a : d e f R P r > < / a : l v l 3 p P r > < a : l v l 4 p P r   a l g n = " l "   l v l = " 3 "   m a r L = " 1 3 7 1 6 0 0 "   r t l = " f a l s e " > < a : d e f R P r   d i r t y = " 0 "   l a n g = " e n - U S "   s z = " 1 8 0 0 " > < a : s o l i d F i l l > < a : s c h e m e C l r   v a l = " t x 1 " / > < / a : s o l i d F i l l > < a : l a t i n   t y p e f a c e = " + m n - l t " / > < / a : d e f R P r > < / a : l v l 4 p P r > < a : l v l 5 p P r   a l g n = " l "   l v l = " 4 "   m a r L = " 1 8 2 8 8 0 0 "   r t l = " f a l s e " > < a : d e f R P r   d i r t y = " 0 "   l a n g = " e n - U S "   s z = " 1 8 0 0 " > < a : s o l i d F i l l > < a : s c h e m e C l r   v a l = " t x 1 " / > < / a : s o l i d F i l l > < a : l a t i n   t y p e f a c e = " + m n - l t " / > < / a : d e f R P r > < / a : l v l 5 p P r > < a : l v l 6 p P r   a l g n = " l "   l v l = " 5 "   m a r L = " 2 2 8 6 0 0 0 "   r t l = " f a l s e " > < a : d e f R P r   d i r t y = " 0 "   l a n g = " e n - U S "   s z = " 1 8 0 0 " > < a : s o l i d F i l l > < a : s c h e m e C l r   v a l = " t x 1 " / > < / a : s o l i d F i l l > < a : l a t i n   t y p e f a c e = " + m n - l t " / > < / a : d e f R P r > < / a : l v l 6 p P r > < a : l v l 7 p P r   a l g n = " l "   l v l = " 6 "   m a r L = " 2 7 4 3 2 0 0 "   r t l = " f a l s e " > < a : d e f R P r   d i r t y = " 0 "   l a n g = " e n - U S "   s z = " 1 8 0 0 " > < a : s o l i d F i l l > < a : s c h e m e C l r   v a l = " t x 1 " / > < / a : s o l i d F i l l > < a : l a t i n   t y p e f a c e = " + m n - l t " / > < / a : d e f R P r > < / a : l v l 7 p P r > < a : l v l 8 p P r   a l g n = " l "   l v l = " 7 "   m a r L = " 3 2 0 0 4 0 0 "   r t l = " f a l s e " > < a : d e f R P r   d i r t y = " 0 "   l a n g = " e n - U S "   s z = " 1 8 0 0 " > < a : s o l i d F i l l > < a : s c h e m e C l r   v a l = " t x 1 " / > < / a : s o l i d F i l l > < a : l a t i n   t y p e f a c e = " + m n - l t " / > < / a : d e f R P r > < / a : l v l 8 p P r > < a : l v l 9 p P r   a l g n = " l "   l v l = " 8 "   m a r L = " 3 6 5 7 6 0 0 "   r t l = " f a l s e " > < a : d e f R P r   d i r t y = " 0 "   l a n g = " e n - U S "   s z = " 1 8 0 0 " > < a : s o l i d F i l l > < a : s c h e m e C l r   v a l = " t x 1 " / > < / a : s o l i d F i l l > < a : l a t i n   t y p e f a c e = " + m n - l t " / > < / a : d e f R P r > < / a : l v l 9 p P r > < / p : o t h e r S t y l e > < / p : t x S t y l e s > < / p : s l d M a s t e r >
</file>

<file path=ppt/slides/_rels/slide1.xml.rels>&#65533;&#65533; < ? x m l   v e r s i o n = " 1 . 0 "   e n c o d i n g = " U T F - 1 6 " ? > < R e l a t i o n s h i p s   x m l n s = " h t t p : / / s c h e m a s . o p e n x m l f o r m a t s . o r g / p a c k a g e / 2 0 0 6 / r e l a t i o n s h i p s " > < R e l a t i o n s h i p   I d = " r I d 2 "   T a r g e t = " . . / m e d i a / i m a g e 1 . j p e g "   T y p e = " h t t p : / / s c h e m a s . o p e n x m l f o r m a t s . o r g / o f f i c e D o c u m e n t / 2 0 0 6 / r e l a t i o n s h i p s / i m a g e " / > < R e l a t i o n s h i p   I d = " r I d 3 "   T a r g e t = " . . / t a g s / t a g 1 . x m l "   T y p e = " h t t p : / / s c h e m a s . o p e n x m l f o r m a t s . o r g / o f f i c e D o c u m e n t / 2 0 0 6 / r e l a t i o n s h i p s / t a g s " / > < R e l a t i o n s h i p   I d = " r I d 1 "   T a r g e t = " . . / s l i d e L a y o u t s / s l i d e L a y o u t 1 . x m l "   T y p e = " h t t p : / / s c h e m a s . o p e n x m l f o r m a t s . o r g / o f f i c e D o c u m e n t / 2 0 0 6 / r e l a t i o n s h i p s / s l i d e L a y o u t " / > < / R e l a t i o n s h i p s >
</file>

<file path=ppt/slides/_rels/slide10.xml.rels>&#65533;&#65533; < ? x m l   v e r s i o n = " 1 . 0 "   e n c o d i n g = " U T F - 1 6 " ? > < R e l a t i o n s h i p s   x m l n s = " h t t p : / / s c h e m a s . o p e n x m l f o r m a t s . o r g / p a c k a g e / 2 0 0 6 / r e l a t i o n s h i p s " > < R e l a t i o n s h i p   I d = " r I d 2 "   T a r g e t = " . . / m e d i a / i m a g e 1 2 . p n g "   T y p e = " h t t p : / / s c h e m a s . o p e n x m l f o r m a t s . o r g / o f f i c e D o c u m e n t / 2 0 0 6 / r e l a t i o n s h i p s / i m a g e " / > < R e l a t i o n s h i p   I d = " r I d 3 "   T a r g e t = " . . / m e d i a / i m a g e 1 3 . p n g "   T y p e = " h t t p : / / s c h e m a s . o p e n x m l f o r m a t s . o r g / o f f i c e D o c u m e n t / 2 0 0 6 / r e l a t i o n s h i p s / i m a g e " / > < R e l a t i o n s h i p   I d = " r I d 4 "   T a r g e t = " . . / m e d i a / i m a g e 1 4 . p n g "   T y p e = " h t t p : / / s c h e m a s . o p e n x m l f o r m a t s . o r g / o f f i c e D o c u m e n t / 2 0 0 6 / r e l a t i o n s h i p s / i m a g e " / > < R e l a t i o n s h i p   I d = " r I d 1 "   T a r g e t = " . . / s l i d e L a y o u t s / s l i d e L a y o u t 7 . x m l "   T y p e = " h t t p : / / s c h e m a s . o p e n x m l f o r m a t s . o r g / o f f i c e D o c u m e n t / 2 0 0 6 / r e l a t i o n s h i p s / s l i d e L a y o u t " / > < / R e l a t i o n s h i p s >
</file>

<file path=ppt/slides/_rels/slide11.xml.rels>&#65533;&#65533; < ? x m l   v e r s i o n = " 1 . 0 "   e n c o d i n g = " U T F - 1 6 " ? > < R e l a t i o n s h i p s   x m l n s = " h t t p : / / s c h e m a s . o p e n x m l f o r m a t s . o r g / p a c k a g e / 2 0 0 6 / r e l a t i o n s h i p s " > < R e l a t i o n s h i p   I d = " r I d 2 "   T a r g e t = " . . / m e d i a / i m a g e 1 5 . p n g "   T y p e = " h t t p : / / s c h e m a s . o p e n x m l f o r m a t s . o r g / o f f i c e D o c u m e n t / 2 0 0 6 / r e l a t i o n s h i p s / i m a g e " / > < R e l a t i o n s h i p   I d = " r I d 3 "   T a r g e t = " . . / m e d i a / i m a g e 1 6 . p n g "   T y p e = " h t t p : / / s c h e m a s . o p e n x m l f o r m a t s . o r g / o f f i c e D o c u m e n t / 2 0 0 6 / r e l a t i o n s h i p s / i m a g e " / > < R e l a t i o n s h i p   I d = " r I d 4 "   T a r g e t = " . . / m e d i a / i m a g e 1 7 . p n g "   T y p e = " h t t p : / / s c h e m a s . o p e n x m l f o r m a t s . o r g / o f f i c e D o c u m e n t / 2 0 0 6 / r e l a t i o n s h i p s / i m a g e " / > < R e l a t i o n s h i p   I d = " r I d 1 "   T a r g e t = " . . / s l i d e L a y o u t s / s l i d e L a y o u t 7 . x m l "   T y p e = " h t t p : / / s c h e m a s . o p e n x m l f o r m a t s . o r g / o f f i c e D o c u m e n t / 2 0 0 6 / r e l a t i o n s h i p s / s l i d e L a y o u t " / > < / R e l a t i o n s h i p s >
</file>

<file path=ppt/slides/_rels/slide12.xml.rels>&#65533;&#65533; < ? x m l   v e r s i o n = " 1 . 0 "   e n c o d i n g = " U T F - 1 6 " ? > < R e l a t i o n s h i p s   x m l n s = " h t t p : / / s c h e m a s . o p e n x m l f o r m a t s . o r g / p a c k a g e / 2 0 0 6 / r e l a t i o n s h i p s " > < R e l a t i o n s h i p   I d = " r I d 2 "   T a r g e t = " . . / m e d i a / i m a g e 1 8 . p n g "   T y p e = " h t t p : / / s c h e m a s . o p e n x m l f o r m a t s . o r g / o f f i c e D o c u m e n t / 2 0 0 6 / r e l a t i o n s h i p s / i m a g e " / > < R e l a t i o n s h i p   I d = " r I d 3 "   T a r g e t = " . . / m e d i a / i m a g e 1 9 . p n g "   T y p e = " h t t p : / / s c h e m a s . o p e n x m l f o r m a t s . o r g / o f f i c e D o c u m e n t / 2 0 0 6 / r e l a t i o n s h i p s / i m a g e " / > < R e l a t i o n s h i p   I d = " r I d 4 "   T a r g e t = " . . / m e d i a / i m a g e 2 0 . p n g "   T y p e = " h t t p : / / s c h e m a s . o p e n x m l f o r m a t s . o r g / o f f i c e D o c u m e n t / 2 0 0 6 / r e l a t i o n s h i p s / i m a g e " / > < R e l a t i o n s h i p   I d = " r I d 1 "   T a r g e t = " . . / s l i d e L a y o u t s / s l i d e L a y o u t 7 . x m l "   T y p e = " h t t p : / / s c h e m a s . o p e n x m l f o r m a t s . o r g / o f f i c e D o c u m e n t / 2 0 0 6 / r e l a t i o n s h i p s / s l i d e L a y o u t " / > < / R e l a t i o n s h i p s >
</file>

<file path=ppt/slides/_rels/slide13.xml.rels>&#65533;&#65533; < ? x m l   v e r s i o n = " 1 . 0 "   e n c o d i n g = " U T F - 1 6 " ? > < R e l a t i o n s h i p s   x m l n s = " h t t p : / / s c h e m a s . o p e n x m l f o r m a t s . o r g / p a c k a g e / 2 0 0 6 / r e l a t i o n s h i p s " > < R e l a t i o n s h i p   I d = " r I d 2 "   T a r g e t = " . . / m e d i a / i m a g e 2 1 . p n g "   T y p e = " h t t p : / / s c h e m a s . o p e n x m l f o r m a t s . o r g / o f f i c e D o c u m e n t / 2 0 0 6 / r e l a t i o n s h i p s / i m a g e " / > < R e l a t i o n s h i p   I d = " r I d 3 "   T a r g e t = " . . / m e d i a / i m a g e 2 2 . p n g "   T y p e = " h t t p : / / s c h e m a s . o p e n x m l f o r m a t s . o r g / o f f i c e D o c u m e n t / 2 0 0 6 / r e l a t i o n s h i p s / i m a g e " / > < R e l a t i o n s h i p   I d = " r I d 4 "   T a r g e t = " . . / m e d i a / i m a g e 2 3 . p n g "   T y p e = " h t t p : / / s c h e m a s . o p e n x m l f o r m a t s . o r g / o f f i c e D o c u m e n t / 2 0 0 6 / r e l a t i o n s h i p s / i m a g e " / > < R e l a t i o n s h i p   I d = " r I d 1 "   T a r g e t = " . . / s l i d e L a y o u t s / s l i d e L a y o u t 7 . x m l "   T y p e = " h t t p : / / s c h e m a s . o p e n x m l f o r m a t s . o r g / o f f i c e D o c u m e n t / 2 0 0 6 / r e l a t i o n s h i p s / s l i d e L a y o u t " / > < / R e l a t i o n s h i p s >
</file>

<file path=ppt/slides/_rels/slide14.xml.rels>&#65533;&#65533; < ? x m l   v e r s i o n = " 1 . 0 "   e n c o d i n g = " U T F - 1 6 " ? > < R e l a t i o n s h i p s   x m l n s = " h t t p : / / s c h e m a s . o p e n x m l f o r m a t s . o r g / p a c k a g e / 2 0 0 6 / r e l a t i o n s h i p s " > < R e l a t i o n s h i p   I d = " r I d 2 "   T a r g e t = " . . / m e d i a / i m a g e 2 4 . p n g "   T y p e = " h t t p : / / s c h e m a s . o p e n x m l f o r m a t s . o r g / o f f i c e D o c u m e n t / 2 0 0 6 / r e l a t i o n s h i p s / i m a g e " / > < R e l a t i o n s h i p   I d = " r I d 3 "   T a r g e t = " . . / m e d i a / i m a g e 2 5 . p n g "   T y p e = " h t t p : / / s c h e m a s . o p e n x m l f o r m a t s . o r g / o f f i c e D o c u m e n t / 2 0 0 6 / r e l a t i o n s h i p s / i m a g e " / > < R e l a t i o n s h i p   I d = " r I d 4 "   T a r g e t = " . . / m e d i a / i m a g e 2 6 . p n g "   T y p e = " h t t p : / / s c h e m a s . o p e n x m l f o r m a t s . o r g / o f f i c e D o c u m e n t / 2 0 0 6 / r e l a t i o n s h i p s / i m a g e " / > < R e l a t i o n s h i p   I d = " r I d 1 "   T a r g e t = " . . / s l i d e L a y o u t s / s l i d e L a y o u t 7 . x m l "   T y p e = " h t t p : / / s c h e m a s . o p e n x m l f o r m a t s . o r g / o f f i c e D o c u m e n t / 2 0 0 6 / r e l a t i o n s h i p s / s l i d e L a y o u t " / > < / R e l a t i o n s h i p s >
</file>

<file path=ppt/slides/_rels/slide15.xml.rels>&#65533;&#65533; < ? x m l   v e r s i o n = " 1 . 0 "   e n c o d i n g = " U T F - 1 6 " ? > < R e l a t i o n s h i p s   x m l n s = " h t t p : / / s c h e m a s . o p e n x m l f o r m a t s . o r g / p a c k a g e / 2 0 0 6 / r e l a t i o n s h i p s " > < R e l a t i o n s h i p   I d = " r I d 2 "   T a r g e t = " . . / m e d i a / i m a g e 2 7 . p n g "   T y p e = " h t t p : / / s c h e m a s . o p e n x m l f o r m a t s . o r g / o f f i c e D o c u m e n t / 2 0 0 6 / r e l a t i o n s h i p s / i m a g e " / > < R e l a t i o n s h i p   I d = " r I d 3 "   T a r g e t = " . . / m e d i a / i m a g e 2 8 . p n g "   T y p e = " h t t p : / / s c h e m a s . o p e n x m l f o r m a t s . o r g / o f f i c e D o c u m e n t / 2 0 0 6 / r e l a t i o n s h i p s / i m a g e " / > < R e l a t i o n s h i p   I d = " r I d 4 "   T a r g e t = " . . / m e d i a / i m a g e 2 9 . p n g "   T y p e = " h t t p : / / s c h e m a s . o p e n x m l f o r m a t s . o r g / o f f i c e D o c u m e n t / 2 0 0 6 / r e l a t i o n s h i p s / i m a g e " / > < R e l a t i o n s h i p   I d = " r I d 1 "   T a r g e t = " . . / s l i d e L a y o u t s / s l i d e L a y o u t 7 . x m l "   T y p e = " h t t p : / / s c h e m a s . o p e n x m l f o r m a t s . o r g / o f f i c e D o c u m e n t / 2 0 0 6 / r e l a t i o n s h i p s / s l i d e L a y o u t " / > < / R e l a t i o n s h i p s >
</file>

<file path=ppt/slides/_rels/slide16.xml.rels>&#65533;&#65533; < ? x m l   v e r s i o n = " 1 . 0 "   e n c o d i n g = " U T F - 1 6 " ? > < R e l a t i o n s h i p s   x m l n s = " h t t p : / / s c h e m a s . o p e n x m l f o r m a t s . o r g / p a c k a g e / 2 0 0 6 / r e l a t i o n s h i p s " > < R e l a t i o n s h i p   I d = " r I d 2 "   T a r g e t = " . . / m e d i a / i m a g e 3 0 . p n g "   T y p e = " h t t p : / / s c h e m a s . o p e n x m l f o r m a t s . o r g / o f f i c e D o c u m e n t / 2 0 0 6 / r e l a t i o n s h i p s / i m a g e " / > < R e l a t i o n s h i p   I d = " r I d 3 "   T a r g e t = " . . / m e d i a / i m a g e 3 1 . p n g "   T y p e = " h t t p : / / s c h e m a s . o p e n x m l f o r m a t s . o r g / o f f i c e D o c u m e n t / 2 0 0 6 / r e l a t i o n s h i p s / i m a g e " / > < R e l a t i o n s h i p   I d = " r I d 4 "   T a r g e t = " . . / m e d i a / i m a g e 3 2 . p n g "   T y p e = " h t t p : / / s c h e m a s . o p e n x m l f o r m a t s . o r g / o f f i c e D o c u m e n t / 2 0 0 6 / r e l a t i o n s h i p s / i m a g e " / > < R e l a t i o n s h i p   I d = " r I d 5 "   T a r g e t = " . . / m e d i a / i m a g e 3 3 . p n g "   T y p e = " h t t p : / / s c h e m a s . o p e n x m l f o r m a t s . o r g / o f f i c e D o c u m e n t / 2 0 0 6 / r e l a t i o n s h i p s / i m a g e " / > < R e l a t i o n s h i p   I d = " r I d 1 "   T a r g e t = " . . / s l i d e L a y o u t s / s l i d e L a y o u t 7 . x m l "   T y p e = " h t t p : / / s c h e m a s . o p e n x m l f o r m a t s . o r g / o f f i c e D o c u m e n t / 2 0 0 6 / r e l a t i o n s h i p s / s l i d e L a y o u t " / > < / R e l a t i o n s h i p s >
</file>

<file path=ppt/slides/_rels/slide17.xml.rels>&#65533;&#65533; < ? x m l   v e r s i o n = " 1 . 0 "   e n c o d i n g = " U T F - 1 6 " ? > < R e l a t i o n s h i p s   x m l n s = " h t t p : / / s c h e m a s . o p e n x m l f o r m a t s . o r g / p a c k a g e / 2 0 0 6 / r e l a t i o n s h i p s " > < R e l a t i o n s h i p   I d = " r I d 2 "   T a r g e t = " . . / m e d i a / i m a g e 3 4 . p n g "   T y p e = " h t t p : / / s c h e m a s . o p e n x m l f o r m a t s . o r g / o f f i c e D o c u m e n t / 2 0 0 6 / r e l a t i o n s h i p s / i m a g e " / > < R e l a t i o n s h i p   I d = " r I d 3 "   T a r g e t = " . . / m e d i a / i m a g e 3 5 . p n g "   T y p e = " h t t p : / / s c h e m a s . o p e n x m l f o r m a t s . o r g / o f f i c e D o c u m e n t / 2 0 0 6 / r e l a t i o n s h i p s / i m a g e " / > < R e l a t i o n s h i p   I d = " r I d 4 "   T a r g e t = " . . / m e d i a / i m a g e 3 6 . p n g "   T y p e = " h t t p : / / s c h e m a s . o p e n x m l f o r m a t s . o r g / o f f i c e D o c u m e n t / 2 0 0 6 / r e l a t i o n s h i p s / i m a g e " / > < R e l a t i o n s h i p   I d = " r I d 5 "   T a r g e t = " . . / m e d i a / i m a g e 3 7 . p n g "   T y p e = " h t t p : / / s c h e m a s . o p e n x m l f o r m a t s . o r g / o f f i c e D o c u m e n t / 2 0 0 6 / r e l a t i o n s h i p s / i m a g e " / > < R e l a t i o n s h i p   I d = " r I d 1 "   T a r g e t = " . . / s l i d e L a y o u t s / s l i d e L a y o u t 7 . x m l "   T y p e = " h t t p : / / s c h e m a s . o p e n x m l f o r m a t s . o r g / o f f i c e D o c u m e n t / 2 0 0 6 / r e l a t i o n s h i p s / s l i d e L a y o u t " / > < / R e l a t i o n s h i p s >
</file>

<file path=ppt/slides/_rels/slide18.xml.rels>&#65533;&#65533; < ? x m l   v e r s i o n = " 1 . 0 "   e n c o d i n g = " U T F - 1 6 " ? > < R e l a t i o n s h i p s   x m l n s = " h t t p : / / s c h e m a s . o p e n x m l f o r m a t s . o r g / p a c k a g e / 2 0 0 6 / r e l a t i o n s h i p s " > < R e l a t i o n s h i p   I d = " r I d 2 "   T a r g e t = " . . / m e d i a / i m a g e 3 8 . p n g "   T y p e = " h t t p : / / s c h e m a s . o p e n x m l f o r m a t s . o r g / o f f i c e D o c u m e n t / 2 0 0 6 / r e l a t i o n s h i p s / i m a g e " / > < R e l a t i o n s h i p   I d = " r I d 3 "   T a r g e t = " . . / m e d i a / i m a g e 3 9 . p n g "   T y p e = " h t t p : / / s c h e m a s . o p e n x m l f o r m a t s . o r g / o f f i c e D o c u m e n t / 2 0 0 6 / r e l a t i o n s h i p s / i m a g e " / > < R e l a t i o n s h i p   I d = " r I d 1 "   T a r g e t = " . . / s l i d e L a y o u t s / s l i d e L a y o u t 7 . x m l "   T y p e = " h t t p : / / s c h e m a s . o p e n x m l f o r m a t s . o r g / o f f i c e D o c u m e n t / 2 0 0 6 / r e l a t i o n s h i p s / s l i d e L a y o u t " / > < / R e l a t i o n s h i p s >
</file>

<file path=ppt/slides/_rels/slide19.xml.rels>&#65533;&#65533; < ? x m l   v e r s i o n = " 1 . 0 "   e n c o d i n g = " U T F - 1 6 " ? > < R e l a t i o n s h i p s   x m l n s = " h t t p : / / s c h e m a s . o p e n x m l f o r m a t s . o r g / p a c k a g e / 2 0 0 6 / r e l a t i o n s h i p s " > < R e l a t i o n s h i p   I d = " r I d 2 "   T a r g e t = " . . / m e d i a / i m a g e 4 0 . p n g "   T y p e = " h t t p : / / s c h e m a s . o p e n x m l f o r m a t s . o r g / o f f i c e D o c u m e n t / 2 0 0 6 / r e l a t i o n s h i p s / i m a g e " / > < R e l a t i o n s h i p   I d = " r I d 3 "   T a r g e t = " . . / m e d i a / i m a g e 4 1 . p n g "   T y p e = " h t t p : / / s c h e m a s . o p e n x m l f o r m a t s . o r g / o f f i c e D o c u m e n t / 2 0 0 6 / r e l a t i o n s h i p s / i m a g e " / > < R e l a t i o n s h i p   I d = " r I d 1 "   T a r g e t = " . . / s l i d e L a y o u t s / s l i d e L a y o u t 7 . x m l "   T y p e = " h t t p : / / s c h e m a s . o p e n x m l f o r m a t s . o r g / o f f i c e D o c u m e n t / 2 0 0 6 / r e l a t i o n s h i p s / s l i d e L a y o u t " / > < / R e l a t i o n s h i p s >
</file>

<file path=ppt/slides/_rels/slide2.xml.rels>&#65533;&#65533; < ? x m l   v e r s i o n = " 1 . 0 "   e n c o d i n g = " U T F - 1 6 " ? > < R e l a t i o n s h i p s   x m l n s = " h t t p : / / s c h e m a s . o p e n x m l f o r m a t s . o r g / p a c k a g e / 2 0 0 6 / r e l a t i o n s h i p s " > < R e l a t i o n s h i p   I d = " r I d 1 "   T a r g e t = " . . / s l i d e L a y o u t s / s l i d e L a y o u t 7 . x m l "   T y p e = " h t t p : / / s c h e m a s . o p e n x m l f o r m a t s . o r g / o f f i c e D o c u m e n t / 2 0 0 6 / r e l a t i o n s h i p s / s l i d e L a y o u t " / > < / R e l a t i o n s h i p s >
</file>

<file path=ppt/slides/_rels/slide20.xml.rels>&#65533;&#65533; < ? x m l   v e r s i o n = " 1 . 0 "   e n c o d i n g = " U T F - 1 6 " ? > < R e l a t i o n s h i p s   x m l n s = " h t t p : / / s c h e m a s . o p e n x m l f o r m a t s . o r g / p a c k a g e / 2 0 0 6 / r e l a t i o n s h i p s " > < R e l a t i o n s h i p   I d = " r I d 2 "   T a r g e t = " . . / m e d i a / i m a g e 4 2 . p n g "   T y p e = " h t t p : / / s c h e m a s . o p e n x m l f o r m a t s . o r g / o f f i c e D o c u m e n t / 2 0 0 6 / r e l a t i o n s h i p s / i m a g e " / > < R e l a t i o n s h i p   I d = " r I d 3 "   T a r g e t = " . . / m e d i a / i m a g e 4 3 . p n g "   T y p e = " h t t p : / / s c h e m a s . o p e n x m l f o r m a t s . o r g / o f f i c e D o c u m e n t / 2 0 0 6 / r e l a t i o n s h i p s / i m a g e " / > < R e l a t i o n s h i p   I d = " r I d 4 "   T a r g e t = " . . / m e d i a / i m a g e 4 4 . p n g "   T y p e = " h t t p : / / s c h e m a s . o p e n x m l f o r m a t s . o r g / o f f i c e D o c u m e n t / 2 0 0 6 / r e l a t i o n s h i p s / i m a g e " / > < R e l a t i o n s h i p   I d = " r I d 1 "   T a r g e t = " . . / s l i d e L a y o u t s / s l i d e L a y o u t 7 . x m l "   T y p e = " h t t p : / / s c h e m a s . o p e n x m l f o r m a t s . o r g / o f f i c e D o c u m e n t / 2 0 0 6 / r e l a t i o n s h i p s / s l i d e L a y o u t " / > < / R e l a t i o n s h i p s >
</file>

<file path=ppt/slides/_rels/slide21.xml.rels>&#65533;&#65533; < ? x m l   v e r s i o n = " 1 . 0 "   e n c o d i n g = " U T F - 1 6 " ? > < R e l a t i o n s h i p s   x m l n s = " h t t p : / / s c h e m a s . o p e n x m l f o r m a t s . o r g / p a c k a g e / 2 0 0 6 / r e l a t i o n s h i p s " > < R e l a t i o n s h i p   I d = " r I d 2 "   T a r g e t = " . . / m e d i a / i m a g e 4 5 . p n g "   T y p e = " h t t p : / / s c h e m a s . o p e n x m l f o r m a t s . o r g / o f f i c e D o c u m e n t / 2 0 0 6 / r e l a t i o n s h i p s / i m a g e " / > < R e l a t i o n s h i p   I d = " r I d 3 "   T a r g e t = " . . / m e d i a / i m a g e 4 6 . p n g "   T y p e = " h t t p : / / s c h e m a s . o p e n x m l f o r m a t s . o r g / o f f i c e D o c u m e n t / 2 0 0 6 / r e l a t i o n s h i p s / i m a g e " / > < R e l a t i o n s h i p   I d = " r I d 1 "   T a r g e t = " . . / s l i d e L a y o u t s / s l i d e L a y o u t 7 . x m l "   T y p e = " h t t p : / / s c h e m a s . o p e n x m l f o r m a t s . o r g / o f f i c e D o c u m e n t / 2 0 0 6 / r e l a t i o n s h i p s / s l i d e L a y o u t " / > < / R e l a t i o n s h i p s >
</file>

<file path=ppt/slides/_rels/slide22.xml.rels>&#65533;&#65533; < ? x m l   v e r s i o n = " 1 . 0 "   e n c o d i n g = " U T F - 1 6 " ? > < R e l a t i o n s h i p s   x m l n s = " h t t p : / / s c h e m a s . o p e n x m l f o r m a t s . o r g / p a c k a g e / 2 0 0 6 / r e l a t i o n s h i p s " > < R e l a t i o n s h i p   I d = " r I d 2 "   T a r g e t = " . . / m e d i a / i m a g e 4 7 . p n g "   T y p e = " h t t p : / / s c h e m a s . o p e n x m l f o r m a t s . o r g / o f f i c e D o c u m e n t / 2 0 0 6 / r e l a t i o n s h i p s / i m a g e " / > < R e l a t i o n s h i p   I d = " r I d 3 "   T a r g e t = " . . / m e d i a / i m a g e 4 8 . p n g "   T y p e = " h t t p : / / s c h e m a s . o p e n x m l f o r m a t s . o r g / o f f i c e D o c u m e n t / 2 0 0 6 / r e l a t i o n s h i p s / i m a g e " / > < R e l a t i o n s h i p   I d = " r I d 4 "   T a r g e t = " . . / m e d i a / i m a g e 4 9 . p n g "   T y p e = " h t t p : / / s c h e m a s . o p e n x m l f o r m a t s . o r g / o f f i c e D o c u m e n t / 2 0 0 6 / r e l a t i o n s h i p s / i m a g e " / > < R e l a t i o n s h i p   I d = " r I d 1 "   T a r g e t = " . . / s l i d e L a y o u t s / s l i d e L a y o u t 7 . x m l "   T y p e = " h t t p : / / s c h e m a s . o p e n x m l f o r m a t s . o r g / o f f i c e D o c u m e n t / 2 0 0 6 / r e l a t i o n s h i p s / s l i d e L a y o u t " / > < / R e l a t i o n s h i p s >
</file>

<file path=ppt/slides/_rels/slide23.xml.rels>&#65533;&#65533; < ? x m l   v e r s i o n = " 1 . 0 "   e n c o d i n g = " U T F - 1 6 " ? > < R e l a t i o n s h i p s   x m l n s = " h t t p : / / s c h e m a s . o p e n x m l f o r m a t s . o r g / p a c k a g e / 2 0 0 6 / r e l a t i o n s h i p s " > < R e l a t i o n s h i p   I d = " r I d 2 "   T a r g e t = " . . / m e d i a / i m a g e 5 0 . p n g "   T y p e = " h t t p : / / s c h e m a s . o p e n x m l f o r m a t s . o r g / o f f i c e D o c u m e n t / 2 0 0 6 / r e l a t i o n s h i p s / i m a g e " / > < R e l a t i o n s h i p   I d = " r I d 3 "   T a r g e t = " . . / m e d i a / i m a g e 5 1 . p n g "   T y p e = " h t t p : / / s c h e m a s . o p e n x m l f o r m a t s . o r g / o f f i c e D o c u m e n t / 2 0 0 6 / r e l a t i o n s h i p s / i m a g e " / > < R e l a t i o n s h i p   I d = " r I d 1 "   T a r g e t = " . . / s l i d e L a y o u t s / s l i d e L a y o u t 7 . x m l "   T y p e = " h t t p : / / s c h e m a s . o p e n x m l f o r m a t s . o r g / o f f i c e D o c u m e n t / 2 0 0 6 / r e l a t i o n s h i p s / s l i d e L a y o u t " / > < / R e l a t i o n s h i p s >
</file>

<file path=ppt/slides/_rels/slide24.xml.rels>&#65533;&#65533; < ? x m l   v e r s i o n = " 1 . 0 "   e n c o d i n g = " U T F - 1 6 " ? > < R e l a t i o n s h i p s   x m l n s = " h t t p : / / s c h e m a s . o p e n x m l f o r m a t s . o r g / p a c k a g e / 2 0 0 6 / r e l a t i o n s h i p s " > < R e l a t i o n s h i p   I d = " r I d 2 "   T a r g e t = " . . / m e d i a / i m a g e 5 2 . p n g "   T y p e = " h t t p : / / s c h e m a s . o p e n x m l f o r m a t s . o r g / o f f i c e D o c u m e n t / 2 0 0 6 / r e l a t i o n s h i p s / i m a g e " / > < R e l a t i o n s h i p   I d = " r I d 3 "   T a r g e t = " . . / m e d i a / i m a g e 5 3 . p n g "   T y p e = " h t t p : / / s c h e m a s . o p e n x m l f o r m a t s . o r g / o f f i c e D o c u m e n t / 2 0 0 6 / r e l a t i o n s h i p s / i m a g e " / > < R e l a t i o n s h i p   I d = " r I d 4 "   T a r g e t = " . . / m e d i a / i m a g e 5 4 . p n g "   T y p e = " h t t p : / / s c h e m a s . o p e n x m l f o r m a t s . o r g / o f f i c e D o c u m e n t / 2 0 0 6 / r e l a t i o n s h i p s / i m a g e " / > < R e l a t i o n s h i p   I d = " r I d 5 "   T a r g e t = " . . / m e d i a / i m a g e 5 5 . p n g "   T y p e = " h t t p : / / s c h e m a s . o p e n x m l f o r m a t s . o r g / o f f i c e D o c u m e n t / 2 0 0 6 / r e l a t i o n s h i p s / i m a g e " / > < R e l a t i o n s h i p   I d = " r I d 1 "   T a r g e t = " . . / s l i d e L a y o u t s / s l i d e L a y o u t 7 . x m l "   T y p e = " h t t p : / / s c h e m a s . o p e n x m l f o r m a t s . o r g / o f f i c e D o c u m e n t / 2 0 0 6 / r e l a t i o n s h i p s / s l i d e L a y o u t " / > < / R e l a t i o n s h i p s >
</file>

<file path=ppt/slides/_rels/slide25.xml.rels>&#65533;&#65533; < ? x m l   v e r s i o n = " 1 . 0 "   e n c o d i n g = " U T F - 1 6 " ? > < R e l a t i o n s h i p s   x m l n s = " h t t p : / / s c h e m a s . o p e n x m l f o r m a t s . o r g / p a c k a g e / 2 0 0 6 / r e l a t i o n s h i p s " > < R e l a t i o n s h i p   I d = " r I d 2 "   T a r g e t = " . . / m e d i a / i m a g e 5 6 . p n g "   T y p e = " h t t p : / / s c h e m a s . o p e n x m l f o r m a t s . o r g / o f f i c e D o c u m e n t / 2 0 0 6 / r e l a t i o n s h i p s / i m a g e " / > < R e l a t i o n s h i p   I d = " r I d 3 "   T a r g e t = " . . / m e d i a / i m a g e 5 7 . p n g "   T y p e = " h t t p : / / s c h e m a s . o p e n x m l f o r m a t s . o r g / o f f i c e D o c u m e n t / 2 0 0 6 / r e l a t i o n s h i p s / i m a g e " / > < R e l a t i o n s h i p   I d = " r I d 4 "   T a r g e t = " . . / m e d i a / i m a g e 5 8 . p n g "   T y p e = " h t t p : / / s c h e m a s . o p e n x m l f o r m a t s . o r g / o f f i c e D o c u m e n t / 2 0 0 6 / r e l a t i o n s h i p s / i m a g e " / > < R e l a t i o n s h i p   I d = " r I d 1 "   T a r g e t = " . . / s l i d e L a y o u t s / s l i d e L a y o u t 7 . x m l "   T y p e = " h t t p : / / s c h e m a s . o p e n x m l f o r m a t s . o r g / o f f i c e D o c u m e n t / 2 0 0 6 / r e l a t i o n s h i p s / s l i d e L a y o u t " / > < / R e l a t i o n s h i p s >
</file>

<file path=ppt/slides/_rels/slide26.xml.rels>&#65533;&#65533; < ? x m l   v e r s i o n = " 1 . 0 "   e n c o d i n g = " U T F - 1 6 " ? > < R e l a t i o n s h i p s   x m l n s = " h t t p : / / s c h e m a s . o p e n x m l f o r m a t s . o r g / p a c k a g e / 2 0 0 6 / r e l a t i o n s h i p s " > < R e l a t i o n s h i p   I d = " r I d 2 "   T a r g e t = " . . / m e d i a / i m a g e 5 9 . p n g "   T y p e = " h t t p : / / s c h e m a s . o p e n x m l f o r m a t s . o r g / o f f i c e D o c u m e n t / 2 0 0 6 / r e l a t i o n s h i p s / i m a g e " / > < R e l a t i o n s h i p   I d = " r I d 3 "   T a r g e t = " . . / m e d i a / i m a g e 6 0 . p n g "   T y p e = " h t t p : / / s c h e m a s . o p e n x m l f o r m a t s . o r g / o f f i c e D o c u m e n t / 2 0 0 6 / r e l a t i o n s h i p s / i m a g e " / > < R e l a t i o n s h i p   I d = " r I d 4 "   T a r g e t = " . . / m e d i a / i m a g e 6 1 . p n g "   T y p e = " h t t p : / / s c h e m a s . o p e n x m l f o r m a t s . o r g / o f f i c e D o c u m e n t / 2 0 0 6 / r e l a t i o n s h i p s / i m a g e " / > < R e l a t i o n s h i p   I d = " r I d 1 "   T a r g e t = " . . / s l i d e L a y o u t s / s l i d e L a y o u t 7 . x m l "   T y p e = " h t t p : / / s c h e m a s . o p e n x m l f o r m a t s . o r g / o f f i c e D o c u m e n t / 2 0 0 6 / r e l a t i o n s h i p s / s l i d e L a y o u t " / > < / R e l a t i o n s h i p s >
</file>

<file path=ppt/slides/_rels/slide27.xml.rels>&#65533;&#65533; < ? x m l   v e r s i o n = " 1 . 0 "   e n c o d i n g = " U T F - 1 6 " ? > < R e l a t i o n s h i p s   x m l n s = " h t t p : / / s c h e m a s . o p e n x m l f o r m a t s . o r g / p a c k a g e / 2 0 0 6 / r e l a t i o n s h i p s " > < R e l a t i o n s h i p   I d = " r I d 2 "   T a r g e t = " . . / m e d i a / i m a g e 6 2 . p n g "   T y p e = " h t t p : / / s c h e m a s . o p e n x m l f o r m a t s . o r g / o f f i c e D o c u m e n t / 2 0 0 6 / r e l a t i o n s h i p s / i m a g e " / > < R e l a t i o n s h i p   I d = " r I d 3 "   T a r g e t = " . . / m e d i a / i m a g e 6 3 . p n g "   T y p e = " h t t p : / / s c h e m a s . o p e n x m l f o r m a t s . o r g / o f f i c e D o c u m e n t / 2 0 0 6 / r e l a t i o n s h i p s / i m a g e " / > < R e l a t i o n s h i p   I d = " r I d 1 "   T a r g e t = " . . / s l i d e L a y o u t s / s l i d e L a y o u t 7 . x m l "   T y p e = " h t t p : / / s c h e m a s . o p e n x m l f o r m a t s . o r g / o f f i c e D o c u m e n t / 2 0 0 6 / r e l a t i o n s h i p s / s l i d e L a y o u t " / > < / R e l a t i o n s h i p s >
</file>

<file path=ppt/slides/_rels/slide28.xml.rels>&#65533;&#65533; < ? x m l   v e r s i o n = " 1 . 0 "   e n c o d i n g = " U T F - 1 6 " ? > < R e l a t i o n s h i p s   x m l n s = " h t t p : / / s c h e m a s . o p e n x m l f o r m a t s . o r g / p a c k a g e / 2 0 0 6 / r e l a t i o n s h i p s " > < R e l a t i o n s h i p   I d = " r I d 2 "   T a r g e t = " . . / m e d i a / i m a g e 6 4 . p n g "   T y p e = " h t t p : / / s c h e m a s . o p e n x m l f o r m a t s . o r g / o f f i c e D o c u m e n t / 2 0 0 6 / r e l a t i o n s h i p s / i m a g e " / > < R e l a t i o n s h i p   I d = " r I d 3 "   T a r g e t = " . . / m e d i a / i m a g e 6 5 . p n g "   T y p e = " h t t p : / / s c h e m a s . o p e n x m l f o r m a t s . o r g / o f f i c e D o c u m e n t / 2 0 0 6 / r e l a t i o n s h i p s / i m a g e " / > < R e l a t i o n s h i p   I d = " r I d 1 "   T a r g e t = " . . / s l i d e L a y o u t s / s l i d e L a y o u t 7 . x m l "   T y p e = " h t t p : / / s c h e m a s . o p e n x m l f o r m a t s . o r g / o f f i c e D o c u m e n t / 2 0 0 6 / r e l a t i o n s h i p s / s l i d e L a y o u t " / > < / R e l a t i o n s h i p s >
</file>

<file path=ppt/slides/_rels/slide29.xml.rels>&#65533;&#65533; < ? x m l   v e r s i o n = " 1 . 0 "   e n c o d i n g = " U T F - 1 6 " ? > < R e l a t i o n s h i p s   x m l n s = " h t t p : / / s c h e m a s . o p e n x m l f o r m a t s . o r g / p a c k a g e / 2 0 0 6 / r e l a t i o n s h i p s " > < R e l a t i o n s h i p   I d = " r I d 2 "   T a r g e t = " . . / m e d i a / i m a g e 6 6 . p n g "   T y p e = " h t t p : / / s c h e m a s . o p e n x m l f o r m a t s . o r g / o f f i c e D o c u m e n t / 2 0 0 6 / r e l a t i o n s h i p s / i m a g e " / > < R e l a t i o n s h i p   I d = " r I d 3 "   T a r g e t = " . . / m e d i a / i m a g e 6 7 . p n g "   T y p e = " h t t p : / / s c h e m a s . o p e n x m l f o r m a t s . o r g / o f f i c e D o c u m e n t / 2 0 0 6 / r e l a t i o n s h i p s / i m a g e " / > < R e l a t i o n s h i p   I d = " r I d 4 "   T a r g e t = " . . / m e d i a / i m a g e 6 8 . p n g "   T y p e = " h t t p : / / s c h e m a s . o p e n x m l f o r m a t s . o r g / o f f i c e D o c u m e n t / 2 0 0 6 / r e l a t i o n s h i p s / i m a g e " / > < R e l a t i o n s h i p   I d = " r I d 1 "   T a r g e t = " . . / s l i d e L a y o u t s / s l i d e L a y o u t 7 . x m l "   T y p e = " h t t p : / / s c h e m a s . o p e n x m l f o r m a t s . o r g / o f f i c e D o c u m e n t / 2 0 0 6 / r e l a t i o n s h i p s / s l i d e L a y o u t " / > < / R e l a t i o n s h i p s >
</file>

<file path=ppt/slides/_rels/slide3.xml.rels>&#65533;&#65533; < ? x m l   v e r s i o n = " 1 . 0 "   e n c o d i n g = " U T F - 1 6 " ? > < R e l a t i o n s h i p s   x m l n s = " h t t p : / / s c h e m a s . o p e n x m l f o r m a t s . o r g / p a c k a g e / 2 0 0 6 / r e l a t i o n s h i p s " > < R e l a t i o n s h i p   I d = " r I d 1 "   T a r g e t = " . . / s l i d e L a y o u t s / s l i d e L a y o u t 7 . x m l "   T y p e = " h t t p : / / s c h e m a s . o p e n x m l f o r m a t s . o r g / o f f i c e D o c u m e n t / 2 0 0 6 / r e l a t i o n s h i p s / s l i d e L a y o u t " / > < / R e l a t i o n s h i p s >
</file>

<file path=ppt/slides/_rels/slide30.xml.rels>&#65533;&#65533; < ? x m l   v e r s i o n = " 1 . 0 "   e n c o d i n g = " U T F - 1 6 " ? > < R e l a t i o n s h i p s   x m l n s = " h t t p : / / s c h e m a s . o p e n x m l f o r m a t s . o r g / p a c k a g e / 2 0 0 6 / r e l a t i o n s h i p s " > < R e l a t i o n s h i p   I d = " r I d 2 "   T a r g e t = " . . / m e d i a / i m a g e 6 9 . p n g "   T y p e = " h t t p : / / s c h e m a s . o p e n x m l f o r m a t s . o r g / o f f i c e D o c u m e n t / 2 0 0 6 / r e l a t i o n s h i p s / i m a g e " / > < R e l a t i o n s h i p   I d = " r I d 3 "   T a r g e t = " . . / m e d i a / i m a g e 7 0 . p n g "   T y p e = " h t t p : / / s c h e m a s . o p e n x m l f o r m a t s . o r g / o f f i c e D o c u m e n t / 2 0 0 6 / r e l a t i o n s h i p s / i m a g e " / > < R e l a t i o n s h i p   I d = " r I d 1 "   T a r g e t = " . . / s l i d e L a y o u t s / s l i d e L a y o u t 7 . x m l "   T y p e = " h t t p : / / s c h e m a s . o p e n x m l f o r m a t s . o r g / o f f i c e D o c u m e n t / 2 0 0 6 / r e l a t i o n s h i p s / s l i d e L a y o u t " / > < / R e l a t i o n s h i p s >
</file>

<file path=ppt/slides/_rels/slide31.xml.rels>&#65533;&#65533; < ? x m l   v e r s i o n = " 1 . 0 "   e n c o d i n g = " U T F - 1 6 " ? > < R e l a t i o n s h i p s   x m l n s = " h t t p : / / s c h e m a s . o p e n x m l f o r m a t s . o r g / p a c k a g e / 2 0 0 6 / r e l a t i o n s h i p s " > < R e l a t i o n s h i p   I d = " r I d 1 "   T a r g e t = " . . / s l i d e L a y o u t s / s l i d e L a y o u t 7 . x m l "   T y p e = " h t t p : / / s c h e m a s . o p e n x m l f o r m a t s . o r g / o f f i c e D o c u m e n t / 2 0 0 6 / r e l a t i o n s h i p s / s l i d e L a y o u t " / > < / R e l a t i o n s h i p s >
</file>

<file path=ppt/slides/_rels/slide32.xml.rels>&#65533;&#65533; < ? x m l   v e r s i o n = " 1 . 0 "   e n c o d i n g = " U T F - 1 6 " ? > < R e l a t i o n s h i p s   x m l n s = " h t t p : / / s c h e m a s . o p e n x m l f o r m a t s . o r g / p a c k a g e / 2 0 0 6 / r e l a t i o n s h i p s " > < R e l a t i o n s h i p   I d = " r I d 1 "   T a r g e t = " . . / s l i d e L a y o u t s / s l i d e L a y o u t 7 . x m l "   T y p e = " h t t p : / / s c h e m a s . o p e n x m l f o r m a t s . o r g / o f f i c e D o c u m e n t / 2 0 0 6 / r e l a t i o n s h i p s / s l i d e L a y o u t " / > < / R e l a t i o n s h i p s >
</file>

<file path=ppt/slides/_rels/slide4.xml.rels>&#65533;&#65533; < ? x m l   v e r s i o n = " 1 . 0 "   e n c o d i n g = " U T F - 1 6 " ? > < R e l a t i o n s h i p s   x m l n s = " h t t p : / / s c h e m a s . o p e n x m l f o r m a t s . o r g / p a c k a g e / 2 0 0 6 / r e l a t i o n s h i p s " > < R e l a t i o n s h i p   I d = " r I d 1 "   T a r g e t = " . . / s l i d e L a y o u t s / s l i d e L a y o u t 7 . x m l "   T y p e = " h t t p : / / s c h e m a s . o p e n x m l f o r m a t s . o r g / o f f i c e D o c u m e n t / 2 0 0 6 / r e l a t i o n s h i p s / s l i d e L a y o u t " / > < / R e l a t i o n s h i p s >
</file>

<file path=ppt/slides/_rels/slide5.xml.rels>&#65533;&#65533; < ? x m l   v e r s i o n = " 1 . 0 "   e n c o d i n g = " U T F - 1 6 " ? > < R e l a t i o n s h i p s   x m l n s = " h t t p : / / s c h e m a s . o p e n x m l f o r m a t s . o r g / p a c k a g e / 2 0 0 6 / r e l a t i o n s h i p s " > < R e l a t i o n s h i p   I d = " r I d 1 "   T a r g e t = " . . / s l i d e L a y o u t s / s l i d e L a y o u t 7 . x m l "   T y p e = " h t t p : / / s c h e m a s . o p e n x m l f o r m a t s . o r g / o f f i c e D o c u m e n t / 2 0 0 6 / r e l a t i o n s h i p s / s l i d e L a y o u t " / > < / R e l a t i o n s h i p s >
</file>

<file path=ppt/slides/_rels/slide6.xml.rels>&#65533;&#65533; < ? x m l   v e r s i o n = " 1 . 0 "   e n c o d i n g = " U T F - 1 6 " ? > < R e l a t i o n s h i p s   x m l n s = " h t t p : / / s c h e m a s . o p e n x m l f o r m a t s . o r g / p a c k a g e / 2 0 0 6 / r e l a t i o n s h i p s " > < R e l a t i o n s h i p   I d = " r I d 2 "   T a r g e t = " . . / m e d i a / i m a g e 2 . p n g "   T y p e = " h t t p : / / s c h e m a s . o p e n x m l f o r m a t s . o r g / o f f i c e D o c u m e n t / 2 0 0 6 / r e l a t i o n s h i p s / i m a g e " / > < R e l a t i o n s h i p   I d = " r I d 3 "   T a r g e t = " . . / m e d i a / i m a g e 3 . p n g "   T y p e = " h t t p : / / s c h e m a s . o p e n x m l f o r m a t s . o r g / o f f i c e D o c u m e n t / 2 0 0 6 / r e l a t i o n s h i p s / i m a g e " / > < R e l a t i o n s h i p   I d = " r I d 1 "   T a r g e t = " . . / s l i d e L a y o u t s / s l i d e L a y o u t 7 . x m l "   T y p e = " h t t p : / / s c h e m a s . o p e n x m l f o r m a t s . o r g / o f f i c e D o c u m e n t / 2 0 0 6 / r e l a t i o n s h i p s / s l i d e L a y o u t " / > < / R e l a t i o n s h i p s >
</file>

<file path=ppt/slides/_rels/slide7.xml.rels>&#65533;&#65533; < ? x m l   v e r s i o n = " 1 . 0 "   e n c o d i n g = " U T F - 1 6 " ? > < R e l a t i o n s h i p s   x m l n s = " h t t p : / / s c h e m a s . o p e n x m l f o r m a t s . o r g / p a c k a g e / 2 0 0 6 / r e l a t i o n s h i p s " > < R e l a t i o n s h i p   I d = " r I d 2 "   T a r g e t = " . . / m e d i a / i m a g e 4 . p n g "   T y p e = " h t t p : / / s c h e m a s . o p e n x m l f o r m a t s . o r g / o f f i c e D o c u m e n t / 2 0 0 6 / r e l a t i o n s h i p s / i m a g e " / > < R e l a t i o n s h i p   I d = " r I d 3 "   T a r g e t = " . . / m e d i a / i m a g e 5 . p n g "   T y p e = " h t t p : / / s c h e m a s . o p e n x m l f o r m a t s . o r g / o f f i c e D o c u m e n t / 2 0 0 6 / r e l a t i o n s h i p s / i m a g e " / > < R e l a t i o n s h i p   I d = " r I d 1 "   T a r g e t = " . . / s l i d e L a y o u t s / s l i d e L a y o u t 7 . x m l "   T y p e = " h t t p : / / s c h e m a s . o p e n x m l f o r m a t s . o r g / o f f i c e D o c u m e n t / 2 0 0 6 / r e l a t i o n s h i p s / s l i d e L a y o u t " / > < / R e l a t i o n s h i p s >
</file>

<file path=ppt/slides/_rels/slide8.xml.rels>&#65533;&#65533; < ? x m l   v e r s i o n = " 1 . 0 "   e n c o d i n g = " U T F - 1 6 " ? > < R e l a t i o n s h i p s   x m l n s = " h t t p : / / s c h e m a s . o p e n x m l f o r m a t s . o r g / p a c k a g e / 2 0 0 6 / r e l a t i o n s h i p s " > < R e l a t i o n s h i p   I d = " r I d 2 "   T a r g e t = " . . / m e d i a / i m a g e 6 . p n g "   T y p e = " h t t p : / / s c h e m a s . o p e n x m l f o r m a t s . o r g / o f f i c e D o c u m e n t / 2 0 0 6 / r e l a t i o n s h i p s / i m a g e " / > < R e l a t i o n s h i p   I d = " r I d 3 "   T a r g e t = " . . / m e d i a / i m a g e 7 . p n g "   T y p e = " h t t p : / / s c h e m a s . o p e n x m l f o r m a t s . o r g / o f f i c e D o c u m e n t / 2 0 0 6 / r e l a t i o n s h i p s / i m a g e " / > < R e l a t i o n s h i p   I d = " r I d 4 "   T a r g e t = " . . / m e d i a / i m a g e 8 . p n g "   T y p e = " h t t p : / / s c h e m a s . o p e n x m l f o r m a t s . o r g / o f f i c e D o c u m e n t / 2 0 0 6 / r e l a t i o n s h i p s / i m a g e " / > < R e l a t i o n s h i p   I d = " r I d 5 "   T a r g e t = " . . / m e d i a / i m a g e 9 . p n g "   T y p e = " h t t p : / / s c h e m a s . o p e n x m l f o r m a t s . o r g / o f f i c e D o c u m e n t / 2 0 0 6 / r e l a t i o n s h i p s / i m a g e " / > < R e l a t i o n s h i p   I d = " r I d 1 "   T a r g e t = " . . / s l i d e L a y o u t s / s l i d e L a y o u t 7 . x m l "   T y p e = " h t t p : / / s c h e m a s . o p e n x m l f o r m a t s . o r g / o f f i c e D o c u m e n t / 2 0 0 6 / r e l a t i o n s h i p s / s l i d e L a y o u t " / > < / R e l a t i o n s h i p s >
</file>

<file path=ppt/slides/_rels/slide9.xml.rels>&#65533;&#65533; < ? x m l   v e r s i o n = " 1 . 0 "   e n c o d i n g = " U T F - 1 6 " ? > < R e l a t i o n s h i p s   x m l n s = " h t t p : / / s c h e m a s . o p e n x m l f o r m a t s . o r g / p a c k a g e / 2 0 0 6 / r e l a t i o n s h i p s " > < R e l a t i o n s h i p   I d = " r I d 2 "   T a r g e t = " . . / m e d i a / i m a g e 1 0 . p n g "   T y p e = " h t t p : / / s c h e m a s . o p e n x m l f o r m a t s . o r g / o f f i c e D o c u m e n t / 2 0 0 6 / r e l a t i o n s h i p s / i m a g e " / > < R e l a t i o n s h i p   I d = " r I d 3 "   T a r g e t = " . . / m e d i a / i m a g e 1 1 . p n g "   T y p e = " h t t p : / / s c h e m a s . o p e n x m l f o r m a t s . o r g / o f f i c e D o c u m e n t / 2 0 0 6 / r e l a t i o n s h i p s / i m a g e " / > < R e l a t i o n s h i p   I d = " r I d 1 "   T a r g e t = " . . / s l i d e L a y o u t s / s l i d e L a y o u t 7 . x m l "   T y p e = " h t t p : / / s c h e m a s . o p e n x m l f o r m a t s . o r g / o f f i c e D o c u m e n t / 2 0 0 6 / r e l a t i o n s h i p s / s l i d e L a y o u t " / > < / R e l a t i o n s h i p s >
</file>

<file path=ppt/slides/slide1.xml>�� < ? x m l   v e r s i o n = " 1 . 0 "   e n c o d i n g = " U T F - 1 6 " ? > < p : s l d   x m l n s : a = " h t t p : / / s c h e m a s . o p e n x m l f o r m a t s . o r g / d r a w i n g m l / 2 0 0 6 / m a i n "   x m l n s : c = " h t t p : / / s c h e m a s . o p e n x m l f o r m a t s . o r g / d r a w i n g m l / 2 0 0 6 / c h a r t "   x m l n s : c s = " h t t p : / / s c h e m a s . m i c r o s o f t . c o m / o f f i c e / d r a w i n g / 2 0 1 2 / c h a r t S t y l e "   x m l n s : n s 1 = " h t t p : / / s c h e m a s . o p e n x m l f o r m a t s . o r g / o f f i c e D o c u m e n t / 2 0 0 6 / e x t e n d e d - p r o p e r t i e s "   x m l n s : p = " h t t p : / / s c h e m a s . o p e n x m l f o r m a t s . o r g / p r e s e n t a t i o n m l / 2 0 0 6 / m a i n "   x m l n s : r = " h t t p : / / s c h e m a s . o p e n x m l f o r m a t s . o r g / o f f i c e D o c u m e n t / 2 0 0 6 / r e l a t i o n s h i p s "   x m l n s : v t = " h t t p : / / s c h e m a s . o p e n x m l f o r m a t s . o r g / o f f i c e D o c u m e n t / 2 0 0 6 / d o c P r o p s V T y p e s " > < p : c S l d   n a m e = " s l i d e 1 " > < p : s p T r e e > < p : n v G r p S p P r > < p : c N v P r   i d = " 1 "   n a m e = " " / > < p : c N v G r p S p P r / > < p : n v P r / > < / p : n v G r p S p P r > < p : g r p S p P r > < a : x f r m > < a : o f f   x = " 0 "   y = " 0 " / > < a : e x t   c x = " 0 "   c y = " 0 " / > < a : c h O f f   x = " 0 "   y = " 0 " / > < a : c h E x t   c x = " 0 "   c y = " 0 " / > < / a : x f r m > < / p : g r p S p P r > < p : s p > < p : n v S p P r > < p : c N v P r   i d = " 2 "   n a m e = " T i t l e   1 " > < a : e x t L s t > < a : e x t   u r i = " { A 8 5 3 A B B C - 1 F 0 7 - 4 F 9 E - 9 5 A 2 - B 6 0 8 C 9 0 B 5 8 4 C } " > < a 1 6 : c r e a t i o n I d   x m l n s : a 1 6 = " h t t p : / / s c h e m a s . m i c r o s o f t . c o m / o f f i c e / d r a w i n g / 2 0 1 0 / m a i n "   i d = " { 6 8 A 1 F 0 9 0 - C 8 E 8 - 4 1 E 1 - 8 0 0 8 - A 3 0 F A 1 7 8 D 0 D E } " / > < / a : e x t > < / a : e x t L s t > < / p : c N v P r > < p : c N v S p P r > < a : s p L o c k s   n o G r p = " t r u e " / > < / p : c N v S p P r > < p : n v P r > < p : p h   t y p e = " t i t l e " / > < / p : n v P r > < / p : n v S p P r > < p : s p P r / > < p : t x B o d y > < a : b o d y P r   r t l C o l = " 0 " / > < a : l s t S t y l e / > < a : p > < a : p P r / > < a : r > < a : r P r   b = " 1 "   d i r t y = " 0 "   l a n g = " e n - I N "   s z = " 5 0 0 0 " > < a : s o l i d F i l l > < a : s c h e m e C l r   v a l = " a c c e n t 3 " > < a : l u m M o d   v a l = " 7 5 0 0 0 " / > < / a : s c h e m e C l r > < / a : s o l i d F i l l > < a : l a t i n   t y p e f a c e = " + m j - l t " / > < / a : r P r > < a : t > F L I G H T   P R I C E   P R E D I C T I O N < / a : t > < / a : r > < a : e n d P a r a R P r   b = " 1 "   d i r t y = " 0 "   l a n g = " e n - I N "   s z = " 5 0 0 0 " > < a : s o l i d F i l l > < a : s c h e m e C l r   v a l = " a c c e n t 3 " > < a : l u m M o d   v a l = " 7 5 0 0 0 " / > < / a : s c h e m e C l r > < / a : s o l i d F i l l > < a : l a t i n   t y p e f a c e = " + m j - l t " / > < / a : e n d P a r a R P r > < / a : p > < / p : t x B o d y > < / p : s p > < p : p i c > < p : n v P i c P r > < p : c N v P r   i d = " 3 "   n a m e = " P i c t u r e   3 " > < a : e x t L s t > < a : e x t   u r i = " { C 3 6 3 1 3 8 D - D C 2 4 - 4 9 3 9 - B B 1 E - 6 B A A 4 C E D 9 A B 6 } " > < a 1 6 : c r e a t i o n I d   x m l n s : a 1 6 = " h t t p : / / s c h e m a s . m i c r o s o f t . c o m / o f f i c e / d r a w i n g / 2 0 1 0 / m a i n "   i d = " { C F D 1 F F 9 5 - 7 C 8 5 - 4 C A D - 8 6 E 6 - D 7 0 9 5 7 8 2 D E 9 2 } " / > < / a : e x t > < / a : e x t L s t > < / p : c N v P r > < p : c N v P i c P r > < a : p i c L o c k s   n o C h a n g e A s p e c t = " t r u e " / > < / p : c N v P i c P r > < p : n v P r / > < / p : n v P i c P r > < p : b l i p F i l l > < a : b l i p   r : e m b e d = " r I d 2 " / > < a : s r c R e c t   b = " 3 6 6 0 0 "   l = " 4 3 4 0 "   r = " 1 4 6 8 0 "   t = " 3 2 9 8 0 " / > < a : s t r e t c h > < a : f i l l R e c t / > < / a : s t r e t c h > < / p : b l i p F i l l > < p : s p P r > < a : x f r m   r o t = " 0 " > < a : o f f   x = " 3 5 9 0 4 5 8 "   y = " 7 3 4 1 8 7 " / > < a : e x t   c x = " 1 9 6 3 0 7 9 "   c y = " 4 4 1 4 0 2 " / > < / a : x f r m > < a : p r s t G e o m   p r s t = " r e c t " > < a : a v L s t / > < / a : p r s t G e o m > < a : n o F i l l / > < a : l n > < a : n o F i l l / > < / a : l n > < / p : s p P r > < / p : p i c > < p : s p > < p : n v S p P r > < p : c N v P r   i d = " 4 "   n a m e = " T e x t B o x   4 " > < a : e x t L s t > < a : e x t   u r i = " { 7 8 1 C B D 7 3 - 5 2 D 8 - 4 F 6 3 - B F 4 A - 1 F B A E F A 6 4 1 E 5 } " > < a 1 6 : c r e a t i o n I d   x m l n s : a 1 6 = " h t t p : / / s c h e m a s . m i c r o s o f t . c o m / o f f i c e / d r a w i n g / 2 0 1 0 / m a i n "   i d = " { 3 4 7 9 C F B 6 - A 2 0 9 - 4 7 0 2 - B 3 D 3 - 5 8 8 E E C 9 8 6 5 1 2 } " / > < / a : e x t > < / a : e x t L s t > < / p : c N v P r > < p : c N v S p P r   t x B o x = " 1 " / > < p : n v P r / > < / p : n v S p P r > < p : s p P r > < a : x f r m   r o t = " 0 " > < a : o f f   x = " 3 4 5 6 8 7 9 "   y = " 3 2 3 6 0 5 2 " / > < a : e x t   c x = " 3 5 1 9 6 0 1 "   c y = " 7 6 0 7 4 2 " / > < / a : x f r m > < a : p r s t G e o m   p r s t = " r e c t " > < a : a v L s t / > < / a : p r s t G e o m > < a : n o F i l l / > < / p : s p P r > < p : t x B o d y > < a : b o d y P r   r t l C o l = " 0 "   v e r t = " h o r z "   w r a p = " s q u a r e " > < a : s p A u t o F i t / > < / a : b o d y P r > < a : l s t S t y l e / > < a : p > < a : p P r   l v l = " 3 " > < a : l n S p c > < a : s p c P c t   v a l = " 1 0 7 0 0 0 " / > < / a : l n S p c > < a : s p c A f t > < a : s p c P t s   v a l = " 8 0 0 " / > < / a : s p c A f t > < / a : p P r > < a : r > < a : r P r   d i r t y = " 0 "   l a n g = " e n - U S " / > < a : t > < / a : t > < / a : r > < / a : p > < a : p > < a : p P r /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5 "   n a m e = " " > < a : e x t L s t > < a : e x t   u r i = " { 0 A D A 8 C 8 E - 5 2 7 2 - 4 C 2 5 - 8 8 D 9 - D B 1 7 0 1 A 3 0 2 8 1 } " > < a 1 6 : c r e a t i o n I d   x m l n s : a 1 6 = " h t t p : / / s c h e m a s . m i c r o s o f t . c o m / o f f i c e / d r a w i n g / 2 0 1 0 / m a i n "   i d = " { B 5 9 F 5 2 6 F - A E 2 D - 4 4 E 3 - 8 6 5 E - 9 F 1 2 7 D 6 E 8 6 E D } " / > < / a : e x t > < / a : e x t L s t > < / p : c N v P r > < p : c N v S p P r   t x B o x = " 1 " / > < p : n v P r > < p : c u s t D a t a L s t > < p : t a g s   r : i d = " r I d 3 " / > < / p : c u s t D a t a L s t > < / p : n v P r > < / p : n v S p P r > < p : s p P r > < a : x f r m   f l i p H = " f a l s e "   f l i p V = " f a l s e "   r o t = " 0 " > < a : o f f   x = " 3 7 7 7 4 1 5 "   y = " 3 3 5 5 4 9 5 " / > < a : e x t   c x = " 2 2 8 6 0 0 0 "   c y = " 5 2 1 8 5 5 " / > < / a : x f r m > < a : l n   c a p = " f l a t "   w = " 2 5 4 0 0 " > < a : s o l i d F i l l > < a : s c h e m e C l r   v a l = " a c c e n t 1 " > < a : s h a d e   v a l = " 5 0 0 0 0 " / > < / a : s c h e m e C l r > < / a : s o l i d F i l l > < a : p r s t D a s h   v a l = " s o l i d " / > < a : r o u n d / > < / a : l n > < / p : s p P r > < p : t x B o d y > < a : b o d y P r   a n c h o r = " c t r "   b I n s = " 4 7 6 2 5 "   l I n s = " 9 5 2 5 0 "   r I n s = " 9 5 2 5 0 "   r t l C o l = " 0 "   t I n s = " 4 7 6 2 5 "   v e r t = " h o r z " > < a : s p A u t o F i t / > < / a : b o d y P r > < a : l s t S t y l e / > < a : p > < a : p P r   a l g n = " c t r " > < a : d e f R P r   d i r t y = " 0 "   l a n g = " e n - U S "   s z = " 1 4 0 0 " / > < / a : p P r > < a : r > < a : r P r   d i r t y = " 0 "   l a n g = " e n - U S " / > < a : t > B Y : < / a : t > < / a : r > < / a : p > < a : p > < a : p P r   a l g n = " c t r " > < a : d e f R P r   d i r t y = " 0 "   l a n g = " e n - U S "   s z = " 1 4 0 0 " / > < / a : p P r > < a : r > < a : r P r   b = " 1 "   d i r t y = " 0 "   l a n g = " e n - U S " > < a : l a t i n   t y p e f a c e = " C a b i n " / > < / a : r P r > < a : t > P U R A M < / a : t > < / a : r > < a : r > < a : r P r   b = " 1 "   d i r t y = " 0 "   l a n g = " e n - U S " > < a : l a t i n   t y p e f a c e = " C a b i n " / > < / a : r P r > < a : t >   < / a : t > < / a : r > < a : r > < a : r P r   b = " 1 "   d i r t y = " 0 "   l a n g = " e n - U S " > < a : l a t i n   t y p e f a c e = " C a b i n " / > < / a : r P r > < a : t > N A G A < / a : t > < / a : r > < a : r > < a : r P r   b = " 1 "   d i r t y = " 0 "   l a n g = " e n - U S " > < a : l a t i n   t y p e f a c e = " C a b i n " / > < / a : r P r > < a : t >   R A J U < / a : t > < / a : r > < a : e n d P a r a R P r   b = " 1 "   d i r t y = " 0 "   l a n g = " e n - U S " > < a : l a t i n   t y p e f a c e = " C a b i n " / > < / a : e n d P a r a R P r > < / a : p > < / p : t x B o d y > < / p : s p > < / p : s p T r e e > < p : e x t L s t > < p : e x t   u r i = " { 4 4 C 5 A 9 E A - F E 4 9 - 4 E 6 4 - 9 E 1 7 - D 1 D 4 4 2 3 E E E 9 6 } " > < p 1 4 : c r e a t i o n I d   x m l n s : p 1 4 = " h t t p : / / s c h e m a s . m i c r o s o f t . c o m / o f f i c e / p o w e r p o i n t / 2 0 1 0 / m a i n "   v a l = " 1 6 5 1 7 7 7 0 6 4 6 7 2 " / > < / p : e x t > < / p : e x t L s t > < / p : c S l d > < p : c l r M a p O v r > < a : m a s t e r C l r M a p p i n g / > < / p : c l r M a p O v r > < / p : s l d >
</file>

<file path=ppt/slides/slide10.xml>�� < ? x m l   v e r s i o n = " 1 . 0 "   e n c o d i n g = " U T F - 1 6 " ? > < p : s l d   x m l n s : a = " h t t p : / / s c h e m a s . o p e n x m l f o r m a t s . o r g / d r a w i n g m l / 2 0 0 6 / m a i n "   x m l n s : c = " h t t p : / / s c h e m a s . o p e n x m l f o r m a t s . o r g / d r a w i n g m l / 2 0 0 6 / c h a r t "   x m l n s : c s = " h t t p : / / s c h e m a s . m i c r o s o f t . c o m / o f f i c e / d r a w i n g / 2 0 1 2 / c h a r t S t y l e "   x m l n s : n s 1 = " h t t p : / / s c h e m a s . o p e n x m l f o r m a t s . o r g / o f f i c e D o c u m e n t / 2 0 0 6 / e x t e n d e d - p r o p e r t i e s "   x m l n s : p = " h t t p : / / s c h e m a s . o p e n x m l f o r m a t s . o r g / p r e s e n t a t i o n m l / 2 0 0 6 / m a i n "   x m l n s : r = " h t t p : / / s c h e m a s . o p e n x m l f o r m a t s . o r g / o f f i c e D o c u m e n t / 2 0 0 6 / r e l a t i o n s h i p s "   x m l n s : v t = " h t t p : / / s c h e m a s . o p e n x m l f o r m a t s . o r g / o f f i c e D o c u m e n t / 2 0 0 6 / d o c P r o p s V T y p e s " > < p : c S l d   n a m e = " s l i d e 1 0 " > < p : s p T r e e > < p : n v G r p S p P r > < p : c N v P r   i d = " 1 "   n a m e = " " / > < p : c N v G r p S p P r / > < p : n v P r / > < / p : n v G r p S p P r > < p : g r p S p P r > < a : x f r m > < a : o f f   x = " 0 "   y = " 0 " / > < a : e x t   c x = " 0 "   c y = " 0 " / > < a : c h O f f   x = " 0 "   y = " 0 " / > < a : c h E x t   c x = " 0 "   c y = " 0 " / > < / a : x f r m > < / p : g r p S p P r > < p : p i c > < p : n v P i c P r > < p : c N v P r   i d = " 2 "   n a m e = " P i c t u r e   1 " > < a : e x t L s t > < a : e x t   u r i = " { E 4 F 4 0 D 6 2 - F 6 3 1 - 4 6 6 9 - B 4 8 7 - 6 5 F 0 A C 9 A 4 A 8 F } " > < a 1 6 : c r e a t i o n I d   x m l n s : a 1 6 = " h t t p : / / s c h e m a s . m i c r o s o f t . c o m / o f f i c e / d r a w i n g / 2 0 1 0 / m a i n "   i d = " { 3 3 0 F 4 4 1 B - A A F 9 - 4 D 8 5 - B 5 9 2 - 6 4 A A B 6 1 D 9 D 9 3 } " / > < / a : e x t > < / a : e x t L s t > < / p : c N v P r > < p : c N v P i c P r > < a : p i c L o c k s   n o C h a n g e A s p e c t = " t r u e " / > < / p : c N v P i c P r > < p : n v P r / > < / p : n v P i c P r > < p : b l i p F i l l > < a : b l i p   r : e m b e d = " r I d 2 " / > < a : s t r e t c h > < a : f i l l R e c t / > < / a : s t r e t c h > < / p : b l i p F i l l > < p : s p P r > < a : x f r m   r o t = " 0 " > < a : o f f   x = " 0 "   y = " 0 " / > < a : e x t   c x = " 4 1 3 4 9 7 1 "   c y = " 2 3 3 9 1 2 9 " / > < / a : x f r m > < a : p r s t G e o m   p r s t = " r e c t " > < a : a v L s t / > < / a : p r s t G e o m > < a : n o F i l l / > < / p : s p P r > < / p : p i c > < p : s p > < p : n v S p P r > < p : c N v P r   i d = " 3 "   n a m e = " T e x t B o x   3 " > < a : e x t L s t > < a : e x t   u r i = " { 6 9 0 9 6 3 3 3 - 9 4 E 1 - 4 1 0 D - A 0 1 8 - 4 A 7 F 1 B 7 0 9 8 1 3 } " > < a 1 6 : c r e a t i o n I d   x m l n s : a 1 6 = " h t t p : / / s c h e m a s . m i c r o s o f t . c o m / o f f i c e / d r a w i n g / 2 0 1 0 / m a i n "   i d = " { F 5 D 9 A 6 2 7 - C C F B - 4 0 6 9 - 9 7 1 B - A 6 B A F 3 9 4 3 6 E D } " / > < / a : e x t > < / a : e x t L s t > < / p : c N v P r > < p : c N v S p P r   t x B o x = " 1 " / > < p : n v P r / > < / p : n v S p P r > < p : s p P r > < a : x f r m   r o t = " 0 " > < a : o f f   x = " 1 7 7 5 0 1 2 "   y = " 2 5 7 1 7 5 0 " / > < a : e x t   c x = " 2 5 4 8 2 1 7 "   c y = " 2 7 6 9 9 9 " / > < / a : x f r m > < a : p r s t G e o m   p r s t = " r e c t " > < a : a v L s t / > < / a : p r s t G e o m > < a : n o F i l l / > < / p : s p P r > < p : t x B o d y > < a : b o d y P r   r t l C o l = " 0 "   v e r t = " h o r z "   w r a p = " s q u a r e " > < a : s p A u t o F i t / > < / a : b o d y P r > < a : l s t S t y l e / > < a : p > < a : p P r / > < a : r > < a : r P r   b = " 1 "   d i r t y = " 0 "   l a n g = " e n - I N "   s z = " 1 8 0 0 " > < a : l a t i n   t y p e f a c e = " B o o k   A n t i q u a " / > < / a : r P r > < a : t > D a t a   P r e - p r o c e s s i n g   D o n e : < / a : t > < / a : r > < a : e n d P a r a R P r   b = " 1 "   d i r t y = " 0 "   l a n g = " e n - I N "   s z = " 1 8 0 0 " > < a : l a t i n   t y p e f a c e = " B o o k   A n t i q u a " / > < / a : e n d P a r a R P r > < / a : p > < / p : t x B o d y > < / p : s p > < p : p i c > < p : n v P i c P r > < p : c N v P r   i d = " 4 "   n a m e = " P i c t u r e   4 " > < a : e x t L s t > < a : e x t   u r i = " { B A E E 8 3 8 8 - 6 E 9 0 - 4 2 7 C - 9 8 D F - E 5 2 5 2 B E E 2 E A 8 } " > < a 1 6 : c r e a t i o n I d   x m l n s : a 1 6 = " h t t p : / / s c h e m a s . m i c r o s o f t . c o m / o f f i c e / d r a w i n g / 2 0 1 0 / m a i n "   i d = " { 4 3 3 6 A 5 B A - 3 D 9 A - 4 F 5 A - A C 0 9 - F 2 E F F 8 E 3 3 7 0 F } " / > < / a : e x t > < / a : e x t L s t > < / p : c N v P r > < p : c N v P i c P r > < a : p i c L o c k s   n o C h a n g e A s p e c t = " t r u e " / > < / p : c N v P i c P r > < p : n v P r / > < / p : n v P i c P r > < p : b l i p F i l l > < a : b l i p   r : e m b e d = " r I d 3 " / > < a : s t r e t c h > < a : f i l l R e c t / > < / a : s t r e t c h > < / p : b l i p F i l l > < p : s p P r > < a : x f r m   r o t = " 0 " > < a : o f f   x = " 0 "   y = " 3 1 0 0 3 8 7 " / > < a : e x t   c x = " 4 2 9 8 6 3 2 "   c y = " 2 0 4 3 1 1 2 " / > < / a : x f r m > < a : p r s t G e o m   p r s t = " r e c t " > < a : a v L s t / > < / a : p r s t G e o m > < a : n o F i l l / > < / p : s p P r > < / p : p i c > < p : s p > < p : n v S p P r > < p : c N v P r   i d = " 5 "   n a m e = " A r r o w :   D o w n   5 " > < a : e x t L s t > < a : e x t   u r i = " { 5 4 A 0 E 4 C 0 - F B 7 0 - 4 A C 8 - 9 6 9 F - E 5 E 4 3 3 7 B 3 1 4 6 } " > < a 1 6 : c r e a t i o n I d   x m l n s : a 1 6 = " h t t p : / / s c h e m a s . m i c r o s o f t . c o m / o f f i c e / d r a w i n g / 2 0 1 0 / m a i n "   i d = " { D B B 7 D D 9 4 - 4 A 2 4 - 4 A 7 A - A D 0 1 - B C 3 7 3 B 7 6 0 B 2 7 } " / > < / a : e x t > < / a : e x t L s t > < / p : c N v P r > < p : c N v S p P r / > < p : n v P r / > < / p : n v S p P r > < p : s p P r > < a : x f r m   r o t = " 0 " > < a : o f f   x = " 1 1 9 6 7 8 8 "   y = " 2 4 8 7 7 0 5 " / > < a : e x t   c x = " 1 6 8 0 8 7 "   c y = " 4 5 7 2 0 0 " / > < / a : x f r m > < a : p r s t G e o m   p r s t = " d o w n A r r o w " > < a : a v L s t / > < / a : p r s t G e o m > < a : e f f e c t L s t / > < / p : s p P r > < p : s t y l e > < a : l n R e f   i d x = " 2 " > < a : s c h e m e C l r   v a l = " a c c e n t 1 " > < a : s h a d e   v a l = " 5 0 0 0 0 " / > < / a : s c h e m e C l r > < / a : l n R e f > < a : f i l l R e f   i d x = " 1 " > < a : s c h e m e C l r   v a l = " a c c e n t 1 " / > < / a : f i l l R e f > < a : e f f e c t R e f   i d x = " 0 " > < a : s c h e m e C l r   v a l = " a c c e n t 1 " / > < / a : e f f e c t R e f > < a : f o n t R e f   i d x = " m i n o r " > < a : s c h e m e C l r   v a l = " l t 1 " / > < / a : f o n t R e f > < / p : s t y l e > < p : t x B o d y > < a : b o d y P r   a n c h o r = " c t r "   r t l C o l = " 0 "   v e r t = " h o r z " / > < a : l s t S t y l e / > < a : p > < a : p P r   a l g n = " c t r " /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6 "   n a m e = " T e x t B o x   6 " > < a : e x t L s t > < a : e x t   u r i = " { F 1 B A B 0 4 8 - 4 F D C - 4 A 4 1 - 8 6 0 F - A 5 9 F 5 8 6 6 6 9 6 F } " > < a 1 6 : c r e a t i o n I d   x m l n s : a 1 6 = " h t t p : / / s c h e m a s . m i c r o s o f t . c o m / o f f i c e / d r a w i n g / 2 0 1 0 / m a i n "   i d = " { 9 D A A 6 9 F B - D 7 7 A - 4 7 3 8 - A 3 6 8 - A 6 5 3 D 2 E D F 9 D 1 } " / > < / a : e x t > < / a : e x t L s t > < / p : c N v P r > < p : c N v S p P r   t x B o x = " 1 " / > < p : n v P r / > < / p : n v S p P r > < p : s p P r > < a : x f r m   r o t = " 0 " > < a : o f f   x = " 5 3 9 2 2 7 0 "   y = " 1 0 8 2 4 8 7 " / > < a : e x t   c x = " 3 7 5 1 7 2 9 "   c y = " 1 1 7 7 2 4 5 " / > < / a : x f r m > < a : p r s t G e o m   p r s t = " r e c t " > < a : a v L s t / > < / a : p r s t G e o m > < a : n o F i l l / > < / p : s p P r > < p : t x B o d y > < a : b o d y P r   r t l C o l = " 0 "   v e r t = " h o r z "   w r a p = " s q u a r e " > < a : s p A u t o F i t / > < / a : b o d y P r > < a : l s t S t y l e / > < a : p > < a : p P r   i n d e n t = " - 2 8 5 7 5 0 "   m a r L = " 2 8 5 7 5 0 " > < a : b u F o n t   t y p e f a c e = " W i n g d i n g s " / > < a : b u C h a r   c h a r = "�� " / > < / a : p P r > < a : r > < a : r P r   b = " 1 "   d i r t y = " 0 "   l a n g = " e n - I N "   s z = " 1 2 0 0 " > < a : l a t i n   t y p e f a c e = " B o o k   A n t i q u a " / > < / a : r P r > < a : t > H e r e   w e   c a n   s e e   t h a t   w e   h a v e   s p l i t t e d   t h e   c o l u m n   " D a t e   o f   j o u r n e y "   i n t o   m u l t i p l e   c o l u m n s   a n d   r e p l a c e d   t h e   c o l u m n s   n a m e s   a s   " j o u r n e y _ d a y " , " J o u r n e y _ m o n t h " , " J o u r n e y _ y e a r "   a n d   f i n a l l y   w e   w i l l   b e   d r o p p i n g   t h e   p a r e n t   c o l u m n   " D a t e   o f   J o u r n e y " . < / a : t > < / a : r > < / a : p > < a : p > < a : p P r / > < a : r > < a : r P r   b = " 1 "   d i r t y = " 0 "   l a n g = " e n - I N "   s z = " 1 2 0 0 " > < a : l a t i n   t y p e f a c e = " B o o k   A n t i q u a " / > < / a : r P r > < a : t / > < / a : r > < / a : p > < a : p > < a : p P r   i n d e n t = " - 2 8 5 7 5 0 "   m a r L = " 2 8 5 7 5 0 " > < a : b u F o n t   t y p e f a c e = " W i n g d i n g s " / > < a : b u C h a r   c h a r = "�� " / > < / a : p P r > < a : r > < a : r P r   b = " 1 "   d i r t y = " 0 "   l a n g = " e n - I N "   s z = " 1 2 0 0 " > < a : l a t i n   t y p e f a c e = " B o o k   A n t i q u a " / > < / a : r P r > < a : t >   H e r e   w e   h a v e   s e e n   t h a t   t h e   " j o u r n e y _ y e a r "   i s   s a m e   i n   a l l   t h e   r e c o r d s   a n d   s o   w e   c a n   d r o p   t h e   c o l u m n   a s   o f   n o w . < / a : t > < / a : r > < / a : p > < a : p > < a : p P r   i n d e n t = " - 2 8 5 7 5 0 "   m a r L = " 2 8 5 7 5 0 " > < a : b u F o n t   t y p e f a c e = " W i n g d i n g s " / > < a : b u C h a r   c h a r = "�� " / > < / a : p P r > < a : r > < a : r P r   d i r t y = " 0 "   l a n g = " e n - I N "   s z = " 1 2 0 0 " / > < a : t / > < / a : r > < a : e n d P a r a R P r   d i r t y = " 0 "   l a n g = " e n - I N "   s z = " 1 2 0 0 " / > < / a : p > < / p : t x B o d y > < / p : s p > < p : p i c > < p : n v P i c P r > < p : c N v P r   i d = " 7 "   n a m e = " P i c t u r e   7 " > < a : e x t L s t > < a : e x t   u r i = " { C E 9 E 4 B 0 2 - F 8 8 D - 4 A 1 0 - 8 4 1 C - 7 7 B D 6 F 6 6 2 5 E 7 } " > < a 1 6 : c r e a t i o n I d   x m l n s : a 1 6 = " h t t p : / / s c h e m a s . m i c r o s o f t . c o m / o f f i c e / d r a w i n g / 2 0 1 0 / m a i n "   i d = " { 4 E E 3 C 6 D 2 - 2 1 2 7 - 4 3 5 A - A C 5 E - 8 5 7 9 9 C A 3 C E D 7 } " / > < / a : e x t > < / a : e x t L s t > < / p : c N v P r > < p : c N v P i c P r > < a : p i c L o c k s   n o C h a n g e A s p e c t = " t r u e " / > < / p : c N v P i c P r > < p : n v P r / > < / p : n v P i c P r > < p : b l i p F i l l > < a : b l i p   r : e m b e d = " r I d 4 " / > < a : s t r e t c h > < a : f i l l R e c t / > < / a : s t r e t c h > < / p : b l i p F i l l > < p : s p P r > < a : x f r m   r o t = " 0 " > < a : o f f   x = " 5 7 9 0 8 0 8 "   y = " 3 5 7 1 0 3 5 " / > < a : e x t   c x = " 2 9 5 4 6 5 5 "   c y = " 4 1 1 4 8 0 " / > < / a : x f r m > < a : p r s t G e o m   p r s t = " r e c t " > < a : a v L s t / > < / a : p r s t G e o m > < a : n o F i l l / > < / p : s p P r > < / p : p i c > < p : s p > < p : n v S p P r > < p : c N v P r   i d = " 8 "   n a m e = " A r r o w :   R i g h t   8 " > < a : e x t L s t > < a : e x t   u r i = " { A 1 4 0 8 B 3 1 - 6 D C E - 4 5 9 C - B F 2 A - B 8 2 6 6 B A 5 6 9 F 1 } " > < a 1 6 : c r e a t i o n I d   x m l n s : a 1 6 = " h t t p : / / s c h e m a s . m i c r o s o f t . c o m / o f f i c e / d r a w i n g / 2 0 1 0 / m a i n "   i d = " { 6 B 5 F 7 C 9 A - 0 4 9 1 - 4 F E D - 8 A 5 0 - 9 3 C 5 F 1 E D 7 D 5 A } " / > < / a : e x t > < / a : e x t L s t > < / p : c N v P r > < p : c N v S p P r / > < p : n v P r / > < / p : n v S p P r > < p : s p P r > < a : x f r m   r o t = " 0 " > < a : o f f   x = " 4 4 7 7 8 7 1 "   y = " 3 7 1 8 1 1 2 " / > < a : e x t   c x = " 9 1 4 4 0 0 "   c y = " 2 0 8 4 2 9 " / > < / a : x f r m > < a : p r s t G e o m   p r s t = " r i g h t A r r o w " > < a : a v L s t / > < / a : p r s t G e o m > < a : e f f e c t L s t / > < / p : s p P r > < p : s t y l e > < a : l n R e f   i d x = " 2 " > < a : s c h e m e C l r   v a l = " a c c e n t 1 " > < a : s h a d e   v a l = " 5 0 0 0 0 " / > < / a : s c h e m e C l r > < / a : l n R e f > < a : f i l l R e f   i d x = " 1 " > < a : s c h e m e C l r   v a l = " a c c e n t 1 " / > < / a : f i l l R e f > < a : e f f e c t R e f   i d x = " 0 " > < a : s c h e m e C l r   v a l = " a c c e n t 1 " / > < / a : e f f e c t R e f > < a : f o n t R e f   i d x = " m i n o r " > < a : s c h e m e C l r   v a l = " l t 1 " / > < / a : f o n t R e f > < / p : s t y l e > < p : t x B o d y > < a : b o d y P r   a n c h o r = " c t r "   r t l C o l = " 0 "   v e r t = " h o r z " / > < a : l s t S t y l e / > < a : p > < a : p P r   a l g n = " c t r " / > < a : r > < a : r P r   d i r t y = " 0 "   l a n g = " e n - U S " / > < a : t / > < / a : r > < a : e n d P a r a R P r   d i r t y = " 0 "   l a n g = " e n - U S " / > < / a : p > < / p : t x B o d y > < / p : s p > < / p : s p T r e e > < p : e x t L s t > < p : e x t   u r i = " { 1 4 6 2 1 8 5 E - B E 8 3 - 4 5 C D - A 6 4 E - E 0 A 7 6 F 1 C 1 A F 2 } " > < p 1 4 : c r e a t i o n I d   x m l n s : p 1 4 = " h t t p : / / s c h e m a s . m i c r o s o f t . c o m / o f f i c e / p o w e r p o i n t / 2 0 1 0 / m a i n "   v a l = " 1 6 5 1 7 7 7 0 6 4 6 9 4 " / > < / p : e x t > < / p : e x t L s t > < / p : c S l d > < p : c l r M a p O v r > < a : m a s t e r C l r M a p p i n g / > < / p : c l r M a p O v r > < / p : s l d >
</file>

<file path=ppt/slides/slide11.xml>�� < ? x m l   v e r s i o n = " 1 . 0 "   e n c o d i n g = " U T F - 1 6 " ? > < p : s l d   x m l n s : a = " h t t p : / / s c h e m a s . o p e n x m l f o r m a t s . o r g / d r a w i n g m l / 2 0 0 6 / m a i n "   x m l n s : c = " h t t p : / / s c h e m a s . o p e n x m l f o r m a t s . o r g / d r a w i n g m l / 2 0 0 6 / c h a r t "   x m l n s : c s = " h t t p : / / s c h e m a s . m i c r o s o f t . c o m / o f f i c e / d r a w i n g / 2 0 1 2 / c h a r t S t y l e "   x m l n s : n s 1 = " h t t p : / / s c h e m a s . o p e n x m l f o r m a t s . o r g / o f f i c e D o c u m e n t / 2 0 0 6 / e x t e n d e d - p r o p e r t i e s "   x m l n s : p = " h t t p : / / s c h e m a s . o p e n x m l f o r m a t s . o r g / p r e s e n t a t i o n m l / 2 0 0 6 / m a i n "   x m l n s : r = " h t t p : / / s c h e m a s . o p e n x m l f o r m a t s . o r g / o f f i c e D o c u m e n t / 2 0 0 6 / r e l a t i o n s h i p s "   x m l n s : v t = " h t t p : / / s c h e m a s . o p e n x m l f o r m a t s . o r g / o f f i c e D o c u m e n t / 2 0 0 6 / d o c P r o p s V T y p e s " > < p : c S l d   n a m e = " s l i d e 1 1 " > < p : s p T r e e > < p : n v G r p S p P r > < p : c N v P r   i d = " 1 "   n a m e = " " / > < p : c N v G r p S p P r / > < p : n v P r / > < / p : n v G r p S p P r > < p : g r p S p P r > < a : x f r m > < a : o f f   x = " 0 "   y = " 0 " / > < a : e x t   c x = " 0 "   c y = " 0 " / > < a : c h O f f   x = " 0 "   y = " 0 " / > < a : c h E x t   c x = " 0 "   c y = " 0 " / > < / a : x f r m > < / p : g r p S p P r > < p : p i c > < p : n v P i c P r > < p : c N v P r   i d = " 2 "   n a m e = " P i c t u r e   2 " > < a : e x t L s t > < a : e x t   u r i = " { 9 9 A 8 9 F 1 5 - 2 4 4 4 - 4 2 2 7 - B D 4 9 - A 3 A 4 9 E 0 0 7 3 4 2 } " > < a 1 6 : c r e a t i o n I d   x m l n s : a 1 6 = " h t t p : / / s c h e m a s . m i c r o s o f t . c o m / o f f i c e / d r a w i n g / 2 0 1 0 / m a i n "   i d = " { 4 7 E B 9 9 3 5 - D 5 3 7 - 4 E A 3 - 8 D E 2 - 7 9 C E D 8 1 0 7 9 6 1 } " / > < / a : e x t > < / a : e x t L s t > < / p : c N v P r > < p : c N v P i c P r > < a : p i c L o c k s   n o C h a n g e A s p e c t = " t r u e " / > < / p : c N v P i c P r > < p : n v P r / > < / p : n v P i c P r > < p : b l i p F i l l > < a : b l i p   r : e m b e d = " r I d 2 " / > < a : s t r e t c h > < a : f i l l R e c t / > < / a : s t r e t c h > < / p : b l i p F i l l > < p : s p P r > < a : x f r m   r o t = " 0 " > < a : o f f   x = " 0 "   y = " 0 " / > < a : e x t   c x = " 4 4 3 5 3 1 6 "   c y = " 1 7 6 0 2 2 0 " / > < / a : x f r m > < a : p r s t G e o m   p r s t = " r e c t " > < a : a v L s t / > < / a : p r s t G e o m > < a : n o F i l l / > < / p : s p P r > < / p : p i c > < p : p i c > < p : n v P i c P r > < p : c N v P r   i d = " 3 "   n a m e = " P i c t u r e   3 " > < a : e x t L s t > < a : e x t   u r i = " { 6 A A 7 4 4 E A - C 0 0 5 - 4 0 D 5 - B 5 A 8 - A 9 C 1 2 6 F 0 E 7 0 5 } " > < a 1 6 : c r e a t i o n I d   x m l n s : a 1 6 = " h t t p : / / s c h e m a s . m i c r o s o f t . c o m / o f f i c e / d r a w i n g / 2 0 1 0 / m a i n "   i d = " { 9 C 4 6 5 5 B F - F 7 3 F - 4 B 8 5 - A D 3 6 - 7 5 1 3 1 A 0 2 1 E 8 B } " / > < / a : e x t > < / a : e x t L s t > < / p : c N v P r > < p : c N v P i c P r > < a : p i c L o c k s   n o C h a n g e A s p e c t = " t r u e " / > < / p : c N v P i c P r > < p : n v P r / > < / p : n v P i c P r > < p : b l i p F i l l > < a : b l i p   r : e m b e d = " r I d 3 " / > < a : s t r e t c h > < a : f i l l R e c t / > < / a : s t r e t c h > < / p : b l i p F i l l > < p : s p P r > < a : x f r m   r o t = " 0 " > < a : o f f   x = " 0 "   y = " 2 4 7 8 8 8 1 " / > < a : e x t   c x = " 3 8 8 6 2 0 0 "   c y = " 2 6 6 4 6 1 8 " / > < / a : x f r m > < a : p r s t G e o m   p r s t = " r e c t " > < a : a v L s t / > < / a : p r s t G e o m > < a : n o F i l l / > < / p : s p P r > < / p : p i c > < p : p i c > < p : n v P i c P r > < p : c N v P r   i d = " 4 "   n a m e = " P i c t u r e   4 " > < a : e x t L s t > < a : e x t   u r i = " { 5 D 7 1 3 0 C 1 - 2 5 8 4 - 4 0 C 8 - 8 1 F D - B 6 9 D 6 5 D 2 F 5 4 3 } " > < a 1 6 : c r e a t i o n I d   x m l n s : a 1 6 = " h t t p : / / s c h e m a s . m i c r o s o f t . c o m / o f f i c e / d r a w i n g / 2 0 1 0 / m a i n "   i d = " { 6 B 4 8 7 F E 7 - B A B F - 4 B D 3 - B E D 0 - 9 5 C F 7 3 D A 1 1 E 3 } " / > < / a : e x t > < / a : e x t L s t > < / p : c N v P r > < p : c N v P i c P r > < a : p i c L o c k s   n o C h a n g e A s p e c t = " t r u e " / > < / p : c N v P i c P r > < p : n v P r / > < / p : n v P i c P r > < p : b l i p F i l l > < a : b l i p   r : e m b e d = " r I d 4 " / > < a : s t r e t c h > < a : f i l l R e c t / > < / a : s t r e t c h > < / p : b l i p F i l l > < p : s p P r > < a : x f r m   r o t = " 0 " > < a : o f f   x = " 5 4 8 0 6 8 5 "   y = " 2 5 7 7 4 9 3 " / > < a : e x t   c x = " 3 6 6 3 3 1 5 "   c y = " 2 5 6 9 3 6 8 " / > < / a : x f r m > < a : p r s t G e o m   p r s t = " r e c t " > < a : a v L s t / > < / a : p r s t G e o m > < a : n o F i l l / > < / p : s p P r > < / p : p i c > < p : s p > < p : n v S p P r > < p : c N v P r   i d = " 5 "   n a m e = " T e x t B o x   5 " > < a : e x t L s t > < a : e x t   u r i = " { 6 8 4 2 4 D 1 E - E C 2 2 - 4 5 C D - 9 9 3 F - 0 B 9 2 6 B 5 6 4 E 8 3 } " > < a 1 6 : c r e a t i o n I d   x m l n s : a 1 6 = " h t t p : / / s c h e m a s . m i c r o s o f t . c o m / o f f i c e / d r a w i n g / 2 0 1 0 / m a i n "   i d = " { 3 2 6 7 F 6 B 9 - 8 0 9 E - 4 2 1 3 - B 0 E 4 - 3 0 4 D F 8 E D E 9 7 1 } " / > < / a : e x t > < / a : e x t L s t > < / p : c N v P r > < p : c N v S p P r   t x B o x = " 1 " / > < p : n v P r / > < / p : n v S p P r > < p : s p P r > < a : x f r m   r o t = " 0 " > < a : o f f   x = " 4 6 9 3 0 2 3 "   y = " 3 2 9 4 5 3 " / > < a : e x t   c x = " 4 0 7 4 4 5 8 "   c y = " 1 3 8 4 9 9 4 " / > < / a : x f r m > < a : p r s t G e o m   p r s t = " r e c t " > < a : a v L s t / > < / a : p r s t G e o m > < a : n o F i l l / > < / p : s p P r > < p : t x B o d y > < a : b o d y P r   r t l C o l = " 0 "   v e r t = " h o r z "   w r a p = " s q u a r e " > < a : s p A u t o F i t / > < / a : b o d y P r > < a : l s t S t y l e / > < a : p > < a : p P r   i n d e n t = " - 1 7 1 4 5 0 "   m a r L = " 1 7 1 4 5 0 " > < a : b u F o n t   t y p e f a c e = " W i n g d i n g s " / > < a : b u C h a r   c h a r = "�� " / > < / a : p P r > < a : r > < a : r P r   b = " 1 "   d i r t y = " 0 "   l a n g = " e n - I N "   s z = " 1 2 0 0 " > < a : l a t i n   t y p e f a c e = " B o o k   A n t i q u a " / > < / a : r P r > < a : t > H e r e   w e   c a n   s e e   t h a t   w e   h a v e   s p l i t t e d   t h e   c o l u m n   " A r i v a l "   i n t o   m u l t i p l e   c o l u m n s   a n d   r e p l a c e d   t h e   c o l u m n s   n a m e s   a s   " A r i v a l _ h o u r " , " A r i v a l _ m i n u t e s "   a n d   f i n a l l y   w e   w i l l   b e   d r o p p i n g   t h e   p a r e n t   c o l u m n   " A r i v a l " . < / a : t > < / a : r > < / a : p > < a : p > < a : p P r   i n d e n t = " - 1 7 1 4 5 0 "   m a r L = " 1 7 1 4 5 0 " > < a : b u F o n t   t y p e f a c e = " W i n g d i n g s " / > < a : b u C h a r   c h a r = "�� " / > < / a : p P r > < a : r > < a : r P r   b = " 1 "   d i r t y = " 0 "   l a n g = " e n - I N "   s z = " 1 2 0 0 " > < a : l a t i n   t y p e f a c e = " B o o k   A n t i q u a " / > < / a : r P r > < a : t > H e r e   w e   c a n   s e e   t h a t   w e   h a v e   c r e a t e d   a n   e m p t y   l i s t   a n d   s p l i t t e d   t h e   d a t a   o f   t h e   c o l u m n   " d e p a r t u r e "   a n d   a p p e n d e d   t h a t   i n t o   a n   e m p t y   l i s t   a n d   c o n v e r t e d   t h a t   i n t o   a   d a t a f r a m e < / a : t > < / a : r > < / a : p > < a : p > < a : p P r   i n d e n t = " - 1 7 1 4 5 0 "   m a r L = " 1 7 1 4 5 0 " > < a : b u F o n t   t y p e f a c e = " W i n g d i n g s " / > < a : b u C h a r   c h a r = "�� " / > < / a : p P r > < a : r > < a : r P r   d i r t y = " 0 "   l a n g = " e n - I N "   s z = " 1 2 0 0 " > < a : l a t i n   t y p e f a c e = " C a l i b r i " / > < / a : r P r > < a : t / > < / a : r > < / a : p > < a : p > < a : p P r /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6 "   n a m e = " A r r o w :   D o w n   6 " > < a : e x t L s t > < a : e x t   u r i = " { 4 1 E F 2 B 8 D - 0 2 8 A - 4 A E D - 9 7 9 7 - 0 4 9 F 3 3 4 A 7 6 F F } " > < a 1 6 : c r e a t i o n I d   x m l n s : a 1 6 = " h t t p : / / s c h e m a s . m i c r o s o f t . c o m / o f f i c e / d r a w i n g / 2 0 1 0 / m a i n "   i d = " { 0 6 1 5 C 3 1 A - 6 9 3 0 - 4 B E 8 - B 7 1 0 - 6 C 3 E E 8 6 F 2 F 4 0 } " / > < / a : e x t > < / a : e x t L s t > < / p : c N v P r > < p : c N v S p P r / > < p : n v P r / > < / p : n v S p P r > < p : s p P r > < a : x f r m   r o t = " 0 " > < a : o f f   x = " 1 2 2 3 6 8 2 "   y = " 1 9 1 6 2 0 6 " / > < a : e x t   c x = " 1 8 8 2 5 9 "   c y = " 4 5 0 4 7 6 " / > < / a : x f r m > < a : p r s t G e o m   p r s t = " d o w n A r r o w " > < a : a v L s t / > < / a : p r s t G e o m > < a : e f f e c t L s t / > < / p : s p P r > < p : s t y l e > < a : l n R e f   i d x = " 2 " > < a : s c h e m e C l r   v a l = " a c c e n t 1 " > < a : s h a d e   v a l = " 5 0 0 0 0 " / > < / a : s c h e m e C l r > < / a : l n R e f > < a : f i l l R e f   i d x = " 1 " > < a : s c h e m e C l r   v a l = " a c c e n t 1 " / > < / a : f i l l R e f > < a : e f f e c t R e f   i d x = " 0 " > < a : s c h e m e C l r   v a l = " a c c e n t 1 " / > < / a : e f f e c t R e f > < a : f o n t R e f   i d x = " m i n o r " > < a : s c h e m e C l r   v a l = " l t 1 " / > < / a : f o n t R e f > < / p : s t y l e > < p : t x B o d y > < a : b o d y P r   a n c h o r = " c t r "   r t l C o l = " 0 "   v e r t = " h o r z " / > < a : l s t S t y l e / > < a : p > < a : p P r   a l g n = " c t r " /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7 "   n a m e = " A r r o w :   R i g h t   7 " > < a : e x t L s t > < a : e x t   u r i = " { 1 6 B 4 6 C 6 3 - 4 7 F 4 - 4 5 1 7 - 9 A 6 F - F 1 8 1 D 5 1 3 A 0 6 6 } " > < a 1 6 : c r e a t i o n I d   x m l n s : a 1 6 = " h t t p : / / s c h e m a s . m i c r o s o f t . c o m / o f f i c e / d r a w i n g / 2 0 1 0 / m a i n "   i d = " { 0 8 9 9 A 7 5 C - 3 4 B 0 - 4 F A 1 - 9 3 D 5 - D C C 3 C 5 8 9 8 4 5 C } " / > < / a : e x t > < / a : e x t L s t > < / p : c N v P r > < p : c N v S p P r / > < p : n v P r / > < / p : n v S p P r > < p : s p P r > < a : x f r m   r o t = " 0 " > < a : o f f   x = " 4 1 2 1 5 2 3 "   y = " 3 6 3 0 7 0 6 " / > < a : e x t   c x = " 1 1 3 6 2 7 7 "   c y = " 2 2 8 6 0 0 " / > < / a : x f r m > < a : p r s t G e o m   p r s t = " r i g h t A r r o w " > < a : a v L s t / > < / a : p r s t G e o m > < a : e f f e c t L s t / > < / p : s p P r > < p : s t y l e > < a : l n R e f   i d x = " 2 " > < a : s c h e m e C l r   v a l = " a c c e n t 1 " > < a : s h a d e   v a l = " 5 0 0 0 0 " / > < / a : s c h e m e C l r > < / a : l n R e f > < a : f i l l R e f   i d x = " 1 " > < a : s c h e m e C l r   v a l = " a c c e n t 1 " / > < / a : f i l l R e f > < a : e f f e c t R e f   i d x = " 0 " > < a : s c h e m e C l r   v a l = " a c c e n t 1 " / > < / a : e f f e c t R e f > < a : f o n t R e f   i d x = " m i n o r " > < a : s c h e m e C l r   v a l = " l t 1 " / > < / a : f o n t R e f > < / p : s t y l e > < p : t x B o d y > < a : b o d y P r   a n c h o r = " c t r "   r t l C o l = " 0 "   v e r t = " h o r z " / > < a : l s t S t y l e / > < a : p > < a : p P r   a l g n = " c t r " / > < a : r > < a : r P r   d i r t y = " 0 "   l a n g = " e n - U S " / > < a : t / > < / a : r > < a : e n d P a r a R P r   d i r t y = " 0 "   l a n g = " e n - U S " / > < / a : p > < / p : t x B o d y > < / p : s p > < / p : s p T r e e > < p : e x t L s t > < p : e x t   u r i = " { 7 F A 8 B C 2 8 - B F D 5 - 4 4 D 3 - 8 4 B E - 7 1 7 B A 7 F A 6 B 8 5 } " > < p 1 4 : c r e a t i o n I d   x m l n s : p 1 4 = " h t t p : / / s c h e m a s . m i c r o s o f t . c o m / o f f i c e / p o w e r p o i n t / 2 0 1 0 / m a i n "   v a l = " 1 6 5 1 7 7 7 0 6 4 6 9 7 " / > < / p : e x t > < / p : e x t L s t > < / p : c S l d > < p : c l r M a p O v r > < a : m a s t e r C l r M a p p i n g / > < / p : c l r M a p O v r > < / p : s l d >
</file>

<file path=ppt/slides/slide12.xml>�� < ? x m l   v e r s i o n = " 1 . 0 "   e n c o d i n g = " U T F - 1 6 " ? > < p : s l d   x m l n s : a = " h t t p : / / s c h e m a s . o p e n x m l f o r m a t s . o r g / d r a w i n g m l / 2 0 0 6 / m a i n "   x m l n s : c = " h t t p : / / s c h e m a s . o p e n x m l f o r m a t s . o r g / d r a w i n g m l / 2 0 0 6 / c h a r t "   x m l n s : c s = " h t t p : / / s c h e m a s . m i c r o s o f t . c o m / o f f i c e / d r a w i n g / 2 0 1 2 / c h a r t S t y l e "   x m l n s : n s 1 = " h t t p : / / s c h e m a s . o p e n x m l f o r m a t s . o r g / o f f i c e D o c u m e n t / 2 0 0 6 / e x t e n d e d - p r o p e r t i e s "   x m l n s : p = " h t t p : / / s c h e m a s . o p e n x m l f o r m a t s . o r g / p r e s e n t a t i o n m l / 2 0 0 6 / m a i n "   x m l n s : r = " h t t p : / / s c h e m a s . o p e n x m l f o r m a t s . o r g / o f f i c e D o c u m e n t / 2 0 0 6 / r e l a t i o n s h i p s "   x m l n s : v t = " h t t p : / / s c h e m a s . o p e n x m l f o r m a t s . o r g / o f f i c e D o c u m e n t / 2 0 0 6 / d o c P r o p s V T y p e s " > < p : c S l d   n a m e = " s l i d e 1 2 " > < p : s p T r e e > < p : n v G r p S p P r > < p : c N v P r   i d = " 1 "   n a m e = " " / > < p : c N v G r p S p P r / > < p : n v P r / > < / p : n v G r p S p P r > < p : g r p S p P r > < a : x f r m > < a : o f f   x = " 0 "   y = " 0 " / > < a : e x t   c x = " 0 "   c y = " 0 " / > < a : c h O f f   x = " 0 "   y = " 0 " / > < a : c h E x t   c x = " 0 "   c y = " 0 " / > < / a : x f r m > < / p : g r p S p P r > < p : p i c > < p : n v P i c P r > < p : c N v P r   i d = " 2 "   n a m e = " P i c t u r e   1 " > < a : e x t L s t > < a : e x t   u r i = " { C B 7 F E D 9 8 - 0 C 4 9 - 4 F 0 9 - B 5 B 2 - 2 6 D E 3 B 6 7 5 7 C 5 } " > < a 1 6 : c r e a t i o n I d   x m l n s : a 1 6 = " h t t p : / / s c h e m a s . m i c r o s o f t . c o m / o f f i c e / d r a w i n g / 2 0 1 0 / m a i n "   i d = " { 3 1 A C 3 E 1 9 - E 6 2 7 - 4 A 4 B - A 1 5 3 - A 4 E F 9 1 B 6 D F 7 4 } " / > < / a : e x t > < / a : e x t L s t > < / p : c N v P r > < p : c N v P i c P r > < a : p i c L o c k s   n o C h a n g e A s p e c t = " t r u e " / > < / p : c N v P i c P r > < p : n v P r / > < / p : n v P i c P r > < p : b l i p F i l l > < a : b l i p   r : e m b e d = " r I d 2 " / > < a : s t r e t c h > < a : f i l l R e c t / > < / a : s t r e t c h > < / p : b l i p F i l l > < p : s p P r > < a : x f r m   r o t = " 0 " > < a : o f f   x = " 0 "   y = " 0 " / > < a : e x t   c x = " 4 0 0 2 4 2 2 "   c y = " 1 4 1 8 6 6 4 " / > < / a : x f r m > < a : p r s t G e o m   p r s t = " r e c t " > < a : a v L s t / > < / a : p r s t G e o m > < a : n o F i l l / > < / p : s p P r > < / p : p i c > < p : s p > < p : n v S p P r > < p : c N v P r   i d = " 3 "   n a m e = " T e x t B o x   3 " > < a : e x t L s t > < a : e x t   u r i = " { 2 F 6 E 7 B B 7 - 6 F C B - 4 5 6 A - A A C B - 3 5 6 B 7 D B 6 D 8 7 0 } " > < a 1 6 : c r e a t i o n I d   x m l n s : a 1 6 = " h t t p : / / s c h e m a s . m i c r o s o f t . c o m / o f f i c e / d r a w i n g / 2 0 1 0 / m a i n "   i d = " { 1 0 D 6 7 3 B 7 - 7 1 5 0 - 4 D F 3 - 8 8 2 7 - C 0 7 4 A 7 F 8 5 E 4 9 } " / > < / a : e x t > < / a : e x t L s t > < / p : c N v P r > < p : c N v S p P r   t x B o x = " 1 " / > < p : n v P r / > < / p : n v S p P r > < p : s p P r > < a : x f r m   r o t = " 0 " > < a : o f f   x = " 4 5 8 1 0 5 0 "   y = " 4 1 3 8 5 0 " / > < a : e x t   c x = " 4 5 7 2 0 0 0 "   c y = " 4 8 4 7 4 8 " / > < / a : x f r m > < a : p r s t G e o m   p r s t = " r e c t " > < a : a v L s t / > < / a : p r s t G e o m > < a : n o F i l l / > < / p : s p P r > < p : t x B o d y > < a : b o d y P r   r t l C o l = " 0 "   v e r t = " h o r z "   w r a p = " s q u a r e " > < a : s p A u t o F i t / > < / a : b o d y P r > < a : l s t S t y l e / > < a : p > < a : p P r   i n d e n t = " - 1 7 1 4 5 0 "   m a r L = " 1 7 1 4 5 0 " > < a : b u F o n t   t y p e f a c e = " W i n g d i n g s " / > < a : b u C h a r   c h a r = "�� " / > < / a : p P r > < a : r > < a : r P r   b = " 1 "   d i r t y = " 0 "   l a n g = " e n - I N "   s z = " 1 2 0 0 " > < a : l a t i n   t y p e f a c e = " B o o k   A n t i q u a " / > < / a : r P r > < a : t > H e r e   w e   h a v e   i n s e r t e d   t h i s   d a t a f r a m e   i n t o   o u r   d a t a s e t   a n d   t h e n   d r o p p e d   t h e   p a r e n t   c o l u m n   " D e p a r t u r e "   a s   t h i s   c o l u m n   i s   c o n v e r t e d   i n t o   t h e   d a t a f r a m e   " d f "   w e   w i l l   u s e   i t   f u r t h e r   f o r   o u r   p r e - p r o c e s s i n g . < / a : t > < / a : r > < a : e n d P a r a R P r   b = " 1 "   d i r t y = " 0 "   l a n g = " e n - I N "   s z = " 1 2 0 0 " > < a : l a t i n   t y p e f a c e = " B o o k   A n t i q u a " / > < / a : e n d P a r a R P r > < / a : p > < / p : t x B o d y > < / p : s p > < p : p i c > < p : n v P i c P r > < p : c N v P r   i d = " 4 "   n a m e = " P i c t u r e   4 " > < a : e x t L s t > < a : e x t   u r i = " { D 8 9 3 4 0 2 9 - E 3 6 3 - 4 0 D 7 - 8 F 4 1 - F 1 C 9 6 4 8 8 6 1 1 3 } " > < a 1 6 : c r e a t i o n I d   x m l n s : a 1 6 = " h t t p : / / s c h e m a s . m i c r o s o f t . c o m / o f f i c e / d r a w i n g / 2 0 1 0 / m a i n "   i d = " { D F E 1 8 3 5 C - 8 3 0 5 - 4 D 6 7 - B B 9 2 - 5 5 8 6 B E E 1 4 F D 6 } " / > < / a : e x t > < / a : e x t L s t > < / p : c N v P r > < p : c N v P i c P r > < a : p i c L o c k s   n o C h a n g e A s p e c t = " t r u e " / > < / p : c N v P i c P r > < p : n v P r / > < / p : n v P i c P r > < p : b l i p F i l l > < a : b l i p   r : e m b e d = " r I d 3 " / > < a : s t r e t c h > < a : f i l l R e c t / > < / a : s t r e t c h > < / p : b l i p F i l l > < p : s p P r > < a : x f r m   r o t = " 0 " > < a : o f f   x = " 0 "   y = " 1 8 2 7 0 2 9 " / > < a : e x t   c x = " 4 0 2 1 9 5 5 "   c y = " 1 7 4 4 5 2 6 " / > < / a : x f r m > < a : p r s t G e o m   p r s t = " r e c t " > < a : a v L s t / > < / a : p r s t G e o m > < a : n o F i l l / > < / p : s p P r > < / p : p i c > < p : s p > < p : n v S p P r > < p : c N v P r   i d = " 5 "   n a m e = " T e x t B o x   6 " > < a : e x t L s t > < a : e x t   u r i = " { 2 6 E B 9 3 5 B - 3 4 A D - 4 1 9 3 - 9 1 6 5 - F D B B 9 5 3 7 9 9 3 2 } " > < a 1 6 : c r e a t i o n I d   x m l n s : a 1 6 = " h t t p : / / s c h e m a s . m i c r o s o f t . c o m / o f f i c e / d r a w i n g / 2 0 1 0 / m a i n "   i d = " { 1 6 3 2 6 F 9 0 - 1 D 4 7 - 4 C 2 F - A 1 F A - 8 F 0 C 5 B 8 9 4 B 2 E } " / > < / a : e x t > < / a : e x t L s t > < / p : c N v P r > < p : c N v S p P r   t x B o x = " 1 " / > < p : n v P r / > < / p : n v S p P r > < p : s p P r > < a : x f r m   r o t = " 0 " > < a : o f f   x = " 4 4 5 7 7 0 0 "   y = " 2 3 4 1 8 8 6 " / > < a : e x t   c x = " 4 5 7 5 3 6 1 "   c y = " 3 5 7 4 0 5 " / > < / a : x f r m > < a : p r s t G e o m   p r s t = " r e c t " > < a : a v L s t / > < / a : p r s t G e o m > < a : n o F i l l / > < / p : s p P r > < p : t x B o d y > < a : b o d y P r   r t l C o l = " 0 "   v e r t = " h o r z "   w r a p = " s q u a r e " > < a : s p A u t o F i t / > < / a : b o d y P r > < a : l s t S t y l e / > < a : p > < a : p P r   i n d e n t = " - 1 7 1 4 5 0 "   l v l = " 0 "   m a r L = " 1 7 1 4 5 0 " > < a : l n S p c > < a : s p c P c t   v a l = " 1 0 5 9 9 9 " / > < / a : l n S p c > < a : s p c A f t > < a : s p c P t s   v a l = " 8 0 0 " / > < / a : s p c A f t > < a : b u F o n t   t y p e f a c e = " W i n g d i n g s " / > < a : b u C h a r   c h a r = "�� " / > < / a : p P r > < a : r > < a : r P r   b = " 1 "   d i r t y = " 0 "   l a n g = " e n - I N "   s z = " 1 2 0 0 " > < a : l a t i n   t y p e f a c e = " B o o k   A n t i q u a " / > < / a : r P r > < a : t > H e r e   w e   c a n   s e e   t h a t   t h e   c o l u m n   c o n v e r t e d   i n t o   d a t a f r a m e   a s   " d f "   i s   n o w   f u r t h e r   s p l i t t e d   i n t o   m o r e   c o l u m n s   " d e p a r t u r e _ h o u r "   a n d   " d e p a r t u r e _ m i n u t e " . < / a : t > < / a : r > < a : e n d P a r a R P r   b = " 1 "   d i r t y = " 0 "   l a n g = " e n - I N "   s z = " 1 2 0 0 " > < a : l a t i n   t y p e f a c e = " B o o k   A n t i q u a " / > < / a : e n d P a r a R P r > < / a : p > < / p : t x B o d y > < / p : s p > < p : p i c > < p : n v P i c P r > < p : c N v P r   i d = " 6 "   n a m e = " P i c t u r e   7 " > < a : e x t L s t > < a : e x t   u r i = " { 8 A 2 B 8 4 9 7 - 1 7 3 C - 4 5 4 B - 9 0 8 5 - 1 D A 8 0 E 8 E 4 4 7 1 } " > < a 1 6 : c r e a t i o n I d   x m l n s : a 1 6 = " h t t p : / / s c h e m a s . m i c r o s o f t . c o m / o f f i c e / d r a w i n g / 2 0 1 0 / m a i n "   i d = " { 7 2 C C D 4 C A - C C 4 0 - 4 7 E A - 9 3 1 1 - 7 6 C 9 D 4 6 F B F D 3 } " / > < / a : e x t > < / a : e x t L s t > < / p : c N v P r > < p : c N v P i c P r > < a : p i c L o c k s   n o C h a n g e A s p e c t = " t r u e " / > < / p : c N v P i c P r > < p : n v P r / > < / p : n v P i c P r > < p : b l i p F i l l > < a : b l i p   r : e m b e d = " r I d 4 " / > < a : s t r e t c h > < a : f i l l R e c t / > < / a : s t r e t c h > < / p : b l i p F i l l > < p : s p P r > < a : x f r m   r o t = " 0 " > < a : o f f   x = " 0 "   y = " 4 0 5 6 2 2 1 " / > < a : e x t   c x = " 4 2 9 8 6 3 2 "   c y = " 1 0 8 7 2 7 8 " / > < / a : x f r m > < a : p r s t G e o m   p r s t = " r e c t " > < a : a v L s t / > < / a : p r s t G e o m > < a : n o F i l l / > < / p : s p P r > < / p : p i c > < p : s p > < p : n v S p P r > < p : c N v P r   i d = " 7 "   n a m e = " T e x t B o x   9 " > < a : e x t L s t > < a : e x t   u r i = " { 1 3 E F 3 C C 8 - C 7 D 5 - 4 B E 0 - B 6 4 B - 5 F 6 9 D 6 2 0 C B 5 0 } " > < a 1 6 : c r e a t i o n I d   x m l n s : a 1 6 = " h t t p : / / s c h e m a s . m i c r o s o f t . c o m / o f f i c e / d r a w i n g / 2 0 1 0 / m a i n "   i d = " { 8 6 A C 6 D 1 5 - 4 4 8 D - 4 7 7 4 - B E E B - A 3 E 8 7 F B 0 3 8 F 1 } " / > < / a : e x t > < / a : e x t L s t > < / p : c N v P r > < p : c N v S p P r   t x B o x = " 1 " / > < p : n v P r / > < / p : n v S p P r > < p : s p P r > < a : x f r m   r o t = " 0 " > < a : o f f   x = " 4 8 4 5 3 6 8 "   y = " 4 5 9 9 8 6 0 " / > < a : e x t   c x = " 4 0 9 9 6 7 1 "   c y = " 2 1 0 5 8 6 " / > < / a : x f r m > < a : p r s t G e o m   p r s t = " r e c t " > < a : a v L s t / > < / a : p r s t G e o m > < a : n o F i l l / > < / p : s p P r > < p : t x B o d y > < a : b o d y P r   r t l C o l = " 0 "   v e r t = " h o r z "   w r a p = " s q u a r e " > < a : s p A u t o F i t / > < / a : b o d y P r > < a : l s t S t y l e / > < a : p > < a : p P r   i n d e n t = " - 2 8 5 7 5 0 "   l v l = " 0 "   m a r L = " 2 8 5 7 5 0 " > < a : l n S p c > < a : s p c P c t   v a l = " 1 0 5 9 9 9 " / > < / a : l n S p c > < a : s p c A f t > < a : s p c P t s   v a l = " 8 0 0 " / > < / a : s p c A f t > < a : b u F o n t   t y p e f a c e = " W i n g d i n g s " / > < a : b u C h a r   c h a r = "�� " / > < / a : p P r > < a : r > < a : r P r   b = " 1 "   d i r t y = " 0 "   l a n g = " e n - I N "   s z = " 1 2 0 0 " > < a : l a t i n   t y p e f a c e = " B o o k   A n t i q u a " / > < / a : r P r > < a : t > H e r e   w e   c a n   s e e   t h a t   a s   w e   h a v e   d r o p p e d   t h e   c o l u m n   " d f "   n o w . < / a : t > < / a : r > < a : e n d P a r a R P r   b = " 1 "   d i r t y = " 0 "   l a n g = " e n - I N "   s z = " 1 2 0 0 " > < a : l a t i n   t y p e f a c e = " B o o k   A n t i q u a " / > < / a : e n d P a r a R P r > < / a : p > < / p : t x B o d y > < / p : s p > < p : s p > < p : n v S p P r > < p : c N v P r   i d = " 8 "   n a m e = " A r r o w :   D o w n   1 2 " > < a : e x t L s t > < a : e x t   u r i = " { 4 C 7 E 3 F 7 2 - 7 3 8 E - 4 C 6 9 - B 2 F E - E 7 C 0 9 B A 0 0 B 0 F } " > < a 1 6 : c r e a t i o n I d   x m l n s : a 1 6 = " h t t p : / / s c h e m a s . m i c r o s o f t . c o m / o f f i c e / d r a w i n g / 2 0 1 0 / m a i n "   i d = " { 2 1 3 B F 5 4 F - 0 D C B - 4 1 7 8 - 9 3 F B - 5 8 3 5 9 B 4 3 2 D B B } " / > < / a : e x t > < / a : e x t L s t > < / p : c N v P r > < p : c N v S p P r / > < p : n v P r / > < / p : n v S p P r > < p : s p P r > < a : x f r m   r o t = " 0 " > < a : o f f   x = " 1 4 3 8 8 3 5 "   y = " 1 5 5 3 1 3 5 " / > < a : e x t   c x = " 1 3 4 4 7 0 "   c y = " 1 8 8 2 5 9 " / > < / a : x f r m > < a : p r s t G e o m   p r s t = " d o w n A r r o w " > < a : a v L s t / > < / a : p r s t G e o m > < a : e f f e c t L s t / > < / p : s p P r > < p : s t y l e > < a : l n R e f   i d x = " 2 " > < a : s c h e m e C l r   v a l = " a c c e n t 1 " > < a : s h a d e   v a l = " 5 0 0 0 0 " / > < / a : s c h e m e C l r > < / a : l n R e f > < a : f i l l R e f   i d x = " 1 " > < a : s c h e m e C l r   v a l = " a c c e n t 1 " / > < / a : f i l l R e f > < a : e f f e c t R e f   i d x = " 0 " > < a : s c h e m e C l r   v a l = " a c c e n t 1 " / > < / a : e f f e c t R e f > < a : f o n t R e f   i d x = " m i n o r " > < a : s c h e m e C l r   v a l = " l t 1 " / > < / a : f o n t R e f > < / p : s t y l e > < p : t x B o d y > < a : b o d y P r   a n c h o r = " c t r "   r t l C o l = " 0 "   v e r t = " h o r z " / > < a : l s t S t y l e / > < a : p > < a : p P r   a l g n = " c t r " /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9 "   n a m e = " A r r o w :   D o w n   1 3 " > < a : e x t L s t > < a : e x t   u r i = " { 8 0 4 E 1 C E 5 - 4 9 4 2 - 4 8 C 4 - A C B B - 5 8 D 0 D A 6 1 2 0 E 6 } " > < a 1 6 : c r e a t i o n I d   x m l n s : a 1 6 = " h t t p : / / s c h e m a s . m i c r o s o f t . c o m / o f f i c e / d r a w i n g / 2 0 1 0 / m a i n "   i d = " { 4 3 0 6 8 C 4 4 - C 5 9 8 - 4 A 6 C - 8 A 7 A - 3 7 6 F 9 1 D 3 D 6 2 8 } " / > < / a : e x t > < / a : e x t L s t > < / p : c N v P r > < p : c N v S p P r / > < p : n v P r / > < / p : n v S p P r > < p : s p P r > < a : x f r m   r o t = " 0 " > < a : o f f   x = " 1 4 3 8 8 3 5 "   y = " 3 6 3 7 4 2 9 " / > < a : e x t   c x = " 1 3 4 4 7 0 "   c y = " 3 4 2 4 9 0 " / > < / a : x f r m > < a : p r s t G e o m   p r s t = " d o w n A r r o w " > < a : a v L s t / > < / a : p r s t G e o m > < a : e f f e c t L s t / > < / p : s p P r > < p : s t y l e > < a : l n R e f   i d x = " 2 " > < a : s c h e m e C l r   v a l = " a c c e n t 1 " > < a : s h a d e   v a l = " 5 0 0 0 0 " / > < / a : s c h e m e C l r > < / a : l n R e f > < a : f i l l R e f   i d x = " 1 " > < a : s c h e m e C l r   v a l = " a c c e n t 1 " / > < / a : f i l l R e f > < a : e f f e c t R e f   i d x = " 0 " > < a : s c h e m e C l r   v a l = " a c c e n t 1 " / > < / a : e f f e c t R e f > < a : f o n t R e f   i d x = " m i n o r " > < a : s c h e m e C l r   v a l = " l t 1 " / > < / a : f o n t R e f > < / p : s t y l e > < p : t x B o d y > < a : b o d y P r   a n c h o r = " c t r "   r t l C o l = " 0 "   v e r t = " h o r z " / > < a : l s t S t y l e / > < a : p > < a : p P r   a l g n = " c t r " / > < a : r > < a : r P r   d i r t y = " 0 "   l a n g = " e n - U S " / > < a : t / > < / a : r > < a : e n d P a r a R P r   d i r t y = " 0 "   l a n g = " e n - U S " / > < / a : p > < / p : t x B o d y > < / p : s p > < / p : s p T r e e > < p : e x t L s t > < p : e x t   u r i = " { 3 1 E D F 0 8 F - 7 E 0 6 - 4 4 A F - B C 6 D - 9 F C C 9 5 A 4 C A E 3 } " > < p 1 4 : c r e a t i o n I d   x m l n s : p 1 4 = " h t t p : / / s c h e m a s . m i c r o s o f t . c o m / o f f i c e / p o w e r p o i n t / 2 0 1 0 / m a i n "   v a l = " 1 6 5 1 7 7 7 0 6 4 6 9 9 " / > < / p : e x t > < / p : e x t L s t > < / p : c S l d > < p : c l r M a p O v r > < a : m a s t e r C l r M a p p i n g / > < / p : c l r M a p O v r > < / p : s l d >
</file>

<file path=ppt/slides/slide13.xml>�� < ? x m l   v e r s i o n = " 1 . 0 "   e n c o d i n g = " U T F - 1 6 " ? > < p : s l d   x m l n s : a = " h t t p : / / s c h e m a s . o p e n x m l f o r m a t s . o r g / d r a w i n g m l / 2 0 0 6 / m a i n "   x m l n s : c = " h t t p : / / s c h e m a s . o p e n x m l f o r m a t s . o r g / d r a w i n g m l / 2 0 0 6 / c h a r t "   x m l n s : c s = " h t t p : / / s c h e m a s . m i c r o s o f t . c o m / o f f i c e / d r a w i n g / 2 0 1 2 / c h a r t S t y l e "   x m l n s : n s 1 = " h t t p : / / s c h e m a s . o p e n x m l f o r m a t s . o r g / o f f i c e D o c u m e n t / 2 0 0 6 / e x t e n d e d - p r o p e r t i e s "   x m l n s : p = " h t t p : / / s c h e m a s . o p e n x m l f o r m a t s . o r g / p r e s e n t a t i o n m l / 2 0 0 6 / m a i n "   x m l n s : r = " h t t p : / / s c h e m a s . o p e n x m l f o r m a t s . o r g / o f f i c e D o c u m e n t / 2 0 0 6 / r e l a t i o n s h i p s "   x m l n s : v t = " h t t p : / / s c h e m a s . o p e n x m l f o r m a t s . o r g / o f f i c e D o c u m e n t / 2 0 0 6 / d o c P r o p s V T y p e s " > < p : c S l d   n a m e = " s l i d e 1 3 " > < p : s p T r e e > < p : n v G r p S p P r > < p : c N v P r   i d = " 1 "   n a m e = " " / > < p : c N v G r p S p P r / > < p : n v P r / > < / p : n v G r p S p P r > < p : g r p S p P r > < a : x f r m > < a : o f f   x = " 0 "   y = " 0 " / > < a : e x t   c x = " 0 "   c y = " 0 " / > < a : c h O f f   x = " 0 "   y = " 0 " / > < a : c h E x t   c x = " 0 "   c y = " 0 " / > < / a : x f r m > < / p : g r p S p P r > < p : p i c > < p : n v P i c P r > < p : c N v P r   i d = " 2 "   n a m e = " P i c t u r e   1 " > < a : e x t L s t > < a : e x t   u r i = " { 4 C 3 3 4 B C C - 3 B 3 8 - 4 7 7 2 - 8 1 4 2 - 6 1 D 0 F 3 A 9 1 A 7 E } " > < a 1 6 : c r e a t i o n I d   x m l n s : a 1 6 = " h t t p : / / s c h e m a s . m i c r o s o f t . c o m / o f f i c e / d r a w i n g / 2 0 1 0 / m a i n "   i d = " { 5 C D C 8 0 3 D - 5 D C 8 - 4 3 B A - B A C 4 - 3 7 9 8 7 E 1 1 0 9 8 3 } " / > < / a : e x t > < / a : e x t L s t > < / p : c N v P r > < p : c N v P i c P r > < a : p i c L o c k s   n o C h a n g e A s p e c t = " t r u e " / > < / p : c N v P i c P r > < p : n v P r / > < / p : n v P i c P r > < p : b l i p F i l l > < a : b l i p   r : e m b e d = " r I d 2 " / > < a : s t r e t c h > < a : f i l l R e c t / > < / a : s t r e t c h > < / p : b l i p F i l l > < p : s p P r > < a : x f r m   r o t = " 0 " > < a : o f f   x = " 0 "   y = " 0 " / > < a : e x t   c x = " 3 9 8 9 0 7 0 "   c y = " 1 9 6 3 1 0 2 " / > < / a : x f r m > < a : p r s t G e o m   p r s t = " r e c t " > < a : a v L s t / > < / a : p r s t G e o m > < a : n o F i l l / > < / p : s p P r > < / p : p i c > < p : p i c > < p : n v P i c P r > < p : c N v P r   i d = " 3 "   n a m e = " P i c t u r e   2 " > < a : e x t L s t > < a : e x t   u r i = " { 8 5 9 B D E 2 2 - 2 1 7 D - 4 E 1 2 - A 4 5 3 - C F 4 A 6 8 F 9 E 8 F F } " > < a 1 6 : c r e a t i o n I d   x m l n s : a 1 6 = " h t t p : / / s c h e m a s . m i c r o s o f t . c o m / o f f i c e / d r a w i n g / 2 0 1 0 / m a i n "   i d = " { C 1 5 F 0 7 0 2 - 5 D C D - 4 F 9 E - 8 5 9 F - 7 F 6 D F E 1 A C 5 1 0 } " / > < / a : e x t > < / a : e x t L s t > < / p : c N v P r > < p : c N v P i c P r > < a : p i c L o c k s   n o C h a n g e A s p e c t = " t r u e " / > < / p : c N v P i c P r > < p : n v P r / > < / p : n v P i c P r > < p : b l i p F i l l > < a : b l i p   r : e m b e d = " r I d 3 " / > < a : s t r e t c h > < a : f i l l R e c t / > < / a : s t r e t c h > < / p : b l i p F i l l > < p : s p P r > < a : x f r m   r o t = " 0 " > < a : o f f   x = " 6 1 7 2 2 0 0 "   y = " 0 " / > < a : e x t   c x = " 2 9 7 1 8 0 0 "   c y = " 2 3 2 2 6 7 1 " / > < / a : x f r m > < a : p r s t G e o m   p r s t = " r e c t " > < a : a v L s t / > < / a : p r s t G e o m > < a : n o F i l l / > < / p : s p P r > < / p : p i c > < p : p i c > < p : n v P i c P r > < p : c N v P r   i d = " 4 "   n a m e = " P i c t u r e   3 " > < a : e x t L s t > < a : e x t   u r i = " { 7 B 9 B 1 A 0 4 - 7 7 0 2 - 4 3 3 4 - A 1 7 4 - 5 2 A C 8 A E 5 3 2 2 B } " > < a 1 6 : c r e a t i o n I d   x m l n s : a 1 6 = " h t t p : / / s c h e m a s . m i c r o s o f t . c o m / o f f i c e / d r a w i n g / 2 0 1 0 / m a i n "   i d = " { F 6 9 C 8 C 1 A - B 3 B 8 - 4 2 6 6 - A E 7 5 - 7 3 F 6 8 E 0 F 0 C 3 A } " / > < / a : e x t > < / a : e x t L s t > < / p : c N v P r > < p : c N v P i c P r > < a : p i c L o c k s   n o C h a n g e A s p e c t = " t r u e " / > < / p : c N v P i c P r > < p : n v P r / > < / p : n v P i c P r > < p : b l i p F i l l > < a : b l i p   r : e m b e d = " r I d 4 " / > < a : s t r e t c h > < a : f i l l R e c t / > < / a : s t r e t c h > < / p : b l i p F i l l > < p : s p P r > < a : x f r m   r o t = " 0 " > < a : o f f   x = " 0 "   y = " 3 8 7 2 8 6 4 " / > < a : e x t   c x = " 4 2 9 8 6 3 2 "   c y = " 1 2 7 0 6 3 4 " / > < / a : x f r m > < a : p r s t G e o m   p r s t = " r e c t " > < a : a v L s t / > < / a : p r s t G e o m > < a : n o F i l l / > < / p : s p P r > < / p : p i c > < p : s p > < p : n v S p P r > < p : c N v P r   i d = " 5 "   n a m e = " T e x t B o x   5 " > < a : e x t L s t > < a : e x t   u r i = " { 0 F E A F F 3 1 - 7 4 0 F - 4 9 1 8 - B F A 7 - 3 8 8 A 4 8 0 4 D F D 6 } " > < a 1 6 : c r e a t i o n I d   x m l n s : a 1 6 = " h t t p : / / s c h e m a s . m i c r o s o f t . c o m / o f f i c e / d r a w i n g / 2 0 1 0 / m a i n "   i d = " { 6 B 8 A 1 7 8 D - 2 E 7 0 - 4 F D 5 - B F 6 D - 3 7 C 8 C 6 8 F 0 B D 5 } " / > < / a : e x t > < / a : e x t L s t > < / p : c N v P r > < p : c N v S p P r   t x B o x = " 1 " / > < p : n v P r / > < / p : n v S p P r > < p : s p P r > < a : x f r m   r o t = " 0 " > < a : o f f   x = " 1 7 8 8 4 5 9 "   y = " 2 3 4 9 8 8 2 " / > < a : e x t   c x = " 4 5 7 2 0 0 0 "   c y = " 5 0 4 2 2 5 " / > < / a : x f r m > < a : p r s t G e o m   p r s t = " r e c t " > < a : a v L s t / > < / a : p r s t G e o m > < a : n o F i l l / > < / p : s p P r > < p : t x B o d y > < a : b o d y P r   r t l C o l = " 0 "   v e r t = " h o r z "   w r a p = " s q u a r e " > < a : s p A u t o F i t / > < / a : b o d y P r > < a : l s t S t y l e / > < a : p > < a : p P r   i n d e n t = " - 1 7 1 4 5 0 "   l v l = " 0 "   m a r L = " 1 7 1 4 5 0 " > < a : l n S p c > < a : s p c P c t   v a l = " 1 0 5 9 9 9 " / > < / a : l n S p c > < a : s p c A f t > < a : s p c P t s   v a l = " 8 0 0 " / > < / a : s p c A f t > < a : b u F o n t   t y p e f a c e = " W i n g d i n g s " / > < a : b u C h a r   c h a r = "�� " / > < / a : p P r > < a : r > < a : r P r   b = " 1 "   d i r t y = " 0 "   l a n g = " e n - I N "   s z = " 1 2 0 0 " > < a : l a t i n   t y p e f a c e = " B o o k   A n t i q u a " / > < / a : r P r > < a : t > H e r e   w e   c a n   s e e   t h a t   w e   h a v e   c r e a t e d   a n   e m p t y   l i s t   a n d   s p l i t t e d   t h e   d a t a   p r e s e n t   i n   t h e   c o l u m n   a n d   t h e n   a p p e n d e d   t h e   d a t a   i n t o   t h e   l i s t   a n d   c o n v e r t e d   t h a t   i n t o   t h e   d a t a f r a m e . < / a : t > < / a : r > < a : e n d P a r a R P r   b = " 1 "   d i r t y = " 0 "   l a n g = " e n - I N "   s z = " 1 2 0 0 " > < a : l a t i n   t y p e f a c e = " B o o k   A n t i q u a " / > < / a : e n d P a r a R P r > < / a : p > < / p : t x B o d y > < / p : s p > < p : s p > < p : n v S p P r > < p : c N v P r   i d = " 6 "   n a m e = " T e x t B o x   7 " > < a : e x t L s t > < a : e x t   u r i = " { 7 4 A 0 5 5 C 7 - B 0 7 D - 4 7 8 0 - B E 8 1 - 5 8 A F 6 6 6 B B 6 8 A } " > < a 1 6 : c r e a t i o n I d   x m l n s : a 1 6 = " h t t p : / / s c h e m a s . m i c r o s o f t . c o m / o f f i c e / d r a w i n g / 2 0 1 0 / m a i n "   i d = " { 8 5 9 8 D 3 7 0 - B 1 D 8 - 4 7 E 1 - A 5 A B - B 7 A 1 D 0 0 C 7 F 5 E } " / > < / a : e x t > < / a : e x t L s t > < / p : c N v P r > < p : c N v S p P r   t x B o x = " 1 " / > < p : n v P r / > < / p : n v S p P r > < p : s p P r > < a : x f r m   r o t = " 0 " > < a : o f f   x = " 4 5 7 2 0 0 0 "   y = " 4 3 2 9 4 7 9 " / > < a : e x t   c x = " 4 5 7 2 0 0 0 "   c y = " 3 5 7 4 0 5 " / > < / a : x f r m > < a : p r s t G e o m   p r s t = " r e c t " > < a : a v L s t / > < / a : p r s t G e o m > < a : n o F i l l / > < / p : s p P r > < p : t x B o d y > < a : b o d y P r   r t l C o l = " 0 "   v e r t = " h o r z "   w r a p = " s q u a r e " > < a : s p A u t o F i t / > < / a : b o d y P r > < a : l s t S t y l e / > < a : p > < a : p P r   i n d e n t = " - 2 8 5 7 5 0 "   l v l = " 0 "   m a r L = " 2 8 5 7 5 0 " > < a : l n S p c > < a : s p c P c t   v a l = " 1 0 5 9 9 9 " / > < / a : l n S p c > < a : s p c A f t > < a : s p c P t s   v a l = " 8 0 0 " / > < / a : s p c A f t > < a : b u F o n t   t y p e f a c e = " W i n g d i n g s " / > < a : b u C h a r   c h a r = "�� " / > < / a : p P r > < a : r > < a : r P r   b = " 1 "   d i r t y = " 0 "   l a n g = " e n - I N "   s z = " 1 2 0 0 " > < a : l a t i n   t y p e f a c e = " B o o k   A n t i q u a " / > < / a : r P r > < a : t > H e r e   w e   c a n   s e e   t h a t   w e   h a v e   d e l e t e d   t h e   p a r e n t   c o l u m n   " P r i c e "   a s   w e   h a v e   c r e a t e d   a   d a t a f r a m e   a n d   w e   h a v e   i n s e r t e d   t h e   d a t a f r a m e   " P r i c e "   i n t o   t h e   d a t a s e t . < / a : t > < / a : r > < a : e n d P a r a R P r   b = " 1 "   d i r t y = " 0 "   l a n g = " e n - I N "   s z = " 1 2 0 0 " > < a : l a t i n   t y p e f a c e = " B o o k   A n t i q u a " / > < / a : e n d P a r a R P r > < / a : p > < / p : t x B o d y > < / p : s p > < p : s p > < p : n v S p P r > < p : c N v P r   i d = " 7 "   n a m e = " A r r o w :   R i g h t   8 " > < a : e x t L s t > < a : e x t   u r i = " { E C 9 0 A 8 8 0 - 0 B E 1 - 4 9 3 7 - 8 4 B 7 - 2 5 C 1 A 5 5 7 E A 2 9 } " > < a 1 6 : c r e a t i o n I d   x m l n s : a 1 6 = " h t t p : / / s c h e m a s . m i c r o s o f t . c o m / o f f i c e / d r a w i n g / 2 0 1 0 / m a i n "   i d = " { A 7 A 2 2 F F 9 - 4 A E 5 - 4 C E A - B 7 F 0 - B 3 6 0 6 7 7 5 D 6 3 2 } " / > < / a : e x t > < / a : e x t L s t > < / p : c N v P r > < p : c N v S p P r / > < p : n v P r / > < / p : n v S p P r > < p : s p P r > < a : x f r m   r o t = " 0 " > < a : o f f   x = " 4 5 7 2 0 0 0 "   y = " 8 3 3 7 1 8 " / > < a : e x t   c x = " 1 2 7 7 4 7 0 "   c y = " 2 9 5 8 3 5 " / > < / a : x f r m > < a : p r s t G e o m   p r s t = " r i g h t A r r o w " > < a : a v L s t / > < / a : p r s t G e o m > < a : e f f e c t L s t / > < / p : s p P r > < p : s t y l e > < a : l n R e f   i d x = " 2 " > < a : s c h e m e C l r   v a l = " a c c e n t 1 " > < a : s h a d e   v a l = " 5 0 0 0 0 " / > < / a : s c h e m e C l r > < / a : l n R e f > < a : f i l l R e f   i d x = " 1 " > < a : s c h e m e C l r   v a l = " a c c e n t 1 " / > < / a : f i l l R e f > < a : e f f e c t R e f   i d x = " 0 " > < a : s c h e m e C l r   v a l = " a c c e n t 1 " / > < / a : e f f e c t R e f > < a : f o n t R e f   i d x = " m i n o r " > < a : s c h e m e C l r   v a l = " l t 1 " / > < / a : f o n t R e f > < / p : s t y l e > < p : t x B o d y > < a : b o d y P r   a n c h o r = " c t r "   r t l C o l = " 0 "   v e r t = " h o r z " / > < a : l s t S t y l e / > < a : p > < a : p P r   a l g n = " c t r " / > < a : r > < a : r P r   d i r t y = " 0 "   l a n g = " e n - U S " / > < a : t / > < / a : r > < a : e n d P a r a R P r   d i r t y = " 0 "   l a n g = " e n - U S " / > < / a : p > < / p : t x B o d y > < / p : s p > < / p : s p T r e e > < p : e x t L s t > < p : e x t   u r i = " { 9 8 9 5 F 0 0 6 - 1 8 E 9 - 4 C A 7 - 8 F 4 1 - 2 9 7 1 2 A D 6 3 B A 2 } " > < p 1 4 : c r e a t i o n I d   x m l n s : p 1 4 = " h t t p : / / s c h e m a s . m i c r o s o f t . c o m / o f f i c e / p o w e r p o i n t / 2 0 1 0 / m a i n "   v a l = " 1 6 5 1 7 7 7 0 6 4 7 0 2 " / > < / p : e x t > < / p : e x t L s t > < / p : c S l d > < p : c l r M a p O v r > < a : m a s t e r C l r M a p p i n g / > < / p : c l r M a p O v r > < / p : s l d >
</file>

<file path=ppt/slides/slide14.xml>�� < ? x m l   v e r s i o n = " 1 . 0 "   e n c o d i n g = " U T F - 1 6 " ? > < p : s l d   x m l n s : a = " h t t p : / / s c h e m a s . o p e n x m l f o r m a t s . o r g / d r a w i n g m l / 2 0 0 6 / m a i n "   x m l n s : c = " h t t p : / / s c h e m a s . o p e n x m l f o r m a t s . o r g / d r a w i n g m l / 2 0 0 6 / c h a r t "   x m l n s : c s = " h t t p : / / s c h e m a s . m i c r o s o f t . c o m / o f f i c e / d r a w i n g / 2 0 1 2 / c h a r t S t y l e "   x m l n s : n s 1 = " h t t p : / / s c h e m a s . o p e n x m l f o r m a t s . o r g / o f f i c e D o c u m e n t / 2 0 0 6 / e x t e n d e d - p r o p e r t i e s "   x m l n s : p = " h t t p : / / s c h e m a s . o p e n x m l f o r m a t s . o r g / p r e s e n t a t i o n m l / 2 0 0 6 / m a i n "   x m l n s : r = " h t t p : / / s c h e m a s . o p e n x m l f o r m a t s . o r g / o f f i c e D o c u m e n t / 2 0 0 6 / r e l a t i o n s h i p s "   x m l n s : v t = " h t t p : / / s c h e m a s . o p e n x m l f o r m a t s . o r g / o f f i c e D o c u m e n t / 2 0 0 6 / d o c P r o p s V T y p e s " > < p : c S l d   n a m e = " s l i d e 1 4 " > < p : s p T r e e > < p : n v G r p S p P r > < p : c N v P r   i d = " 1 "   n a m e = " " / > < p : c N v G r p S p P r / > < p : n v P r / > < / p : n v G r p S p P r > < p : g r p S p P r > < a : x f r m > < a : o f f   x = " 0 "   y = " 0 " / > < a : e x t   c x = " 0 "   c y = " 0 " / > < a : c h O f f   x = " 0 "   y = " 0 " / > < a : c h E x t   c x = " 0 "   c y = " 0 " / > < / a : x f r m > < / p : g r p S p P r > < p : p i c > < p : n v P i c P r > < p : c N v P r   i d = " 2 "   n a m e = " P i c t u r e   1 " > < a : e x t L s t > < a : e x t   u r i = " { 2 C 8 5 3 C C 7 - B D 1 F - 4 4 A D - A 1 F C - 9 E 8 C 8 B A 5 D 4 4 3 } " > < a 1 6 : c r e a t i o n I d   x m l n s : a 1 6 = " h t t p : / / s c h e m a s . m i c r o s o f t . c o m / o f f i c e / d r a w i n g / 2 0 1 0 / m a i n "   i d = " { B 9 2 1 0 2 4 7 - 8 E 2 A - 4 F 9 3 - 8 F 1 E - E D E 6 5 C 3 0 A 9 9 5 } " / > < / a : e x t > < / a : e x t L s t > < / p : c N v P r > < p : c N v P i c P r > < a : p i c L o c k s   n o C h a n g e A s p e c t = " t r u e " / > < / p : c N v P i c P r > < p : n v P r / > < / p : n v P i c P r > < p : b l i p F i l l > < a : b l i p   r : e m b e d = " r I d 2 " / > < a : s t r e t c h > < a : f i l l R e c t / > < / a : s t r e t c h > < / p : b l i p F i l l > < p : s p P r > < a : x f r m   r o t = " 0 " > < a : o f f   x = " 0 "   y = " 0 " / > < a : e x t   c x = " 2 9 2 6 0 8 0 "   c y = " 8 5 7 2 5 0 " / > < / a : x f r m > < a : p r s t G e o m   p r s t = " r e c t " > < a : a v L s t / > < / a : p r s t G e o m > < a : n o F i l l / > < / p : s p P r > < / p : p i c > < p : s p > < p : n v S p P r > < p : c N v P r   i d = " 3 "   n a m e = " T e x t B o x   3 " > < a : e x t L s t > < a : e x t   u r i = " { 7 1 6 1 E D F A - E D 4 C - 4 D 4 A - A 5 4 6 - 7 D 6 E 7 1 8 0 6 4 C D } " > < a 1 6 : c r e a t i o n I d   x m l n s : a 1 6 = " h t t p : / / s c h e m a s . m i c r o s o f t . c o m / o f f i c e / d r a w i n g / 2 0 1 0 / m a i n "   i d = " { E 9 4 D 8 9 2 8 - E 0 F 5 - 4 E E D - 8 B 0 8 - 4 6 D 8 4 B A 5 C A 0 F } " / > < / a : e x t > < / a : e x t L s t > < / p : c N v P r > < p : c N v S p P r   t x B o x = " 1 " / > < p : n v P r / > < / p : n v S p P r > < p : s p P r > < a : x f r m   r o t = " 0 " > < a : o f f   x = " 0 "   y = " 1 0 9 0 6 0 2 " / > < a : e x t   c x = " 4 5 7 2 0 0 0 "   c y = " 2 1 0 5 8 6 " / > < / a : x f r m > < a : p r s t G e o m   p r s t = " r e c t " > < a : a v L s t / > < / a : p r s t G e o m > < a : n o F i l l / > < / p : s p P r > < p : t x B o d y > < a : b o d y P r   r t l C o l = " 0 "   v e r t = " h o r z "   w r a p = " s q u a r e " > < a : s p A u t o F i t / > < / a : b o d y P r > < a : l s t S t y l e / > < a : p > < a : p P r   i n d e n t = " - 1 7 1 4 5 0 "   l v l = " 0 "   m a r L = " 1 7 1 4 5 0 " > < a : l n S p c > < a : s p c P c t   v a l = " 1 0 5 9 9 9 " / > < / a : l n S p c > < a : s p c A f t > < a : s p c P t s   v a l = " 8 0 0 " / > < / a : s p c A f t > < a : b u F o n t   t y p e f a c e = " W i n g d i n g s " / > < a : b u C h a r   c h a r = "�� " / > < / a : p P r > < a : r > < a : r P r   b = " 1 "   d i r t y = " 0 "   l a n g = " e n - I N "   s z = " 1 2 0 0 " > < a : l a t i n   t y p e f a c e = " B o o k   A n t i q u a " / > < / a : r P r > < a : t > H e r e   w e   c a n   s e e   t h a t   w e   h a v e   c o n v e r t e d   t h e   d a t a t y p e   i n t o   " i n t "   t y p e . < / a : t > < / a : r > < a : e n d P a r a R P r   b = " 1 "   d i r t y = " 0 "   l a n g = " e n - I N "   s z = " 1 2 0 0 " > < a : l a t i n   t y p e f a c e = " B o o k   A n t i q u a " / > < / a : e n d P a r a R P r > < / a : p > < / p : t x B o d y > < / p : s p > < p : s p > < p : n v S p P r > < p : c N v P r   i d = " 4 "   n a m e = " T e x t B o x   5 " > < a : e x t L s t > < a : e x t   u r i = " { 2 7 9 A F 4 4 8 - C 7 C D - 4 8 1 4 - 8 E 9 F - 2 B E 1 7 4 A 8 7 8 6 E } " > < a 1 6 : c r e a t i o n I d   x m l n s : a 1 6 = " h t t p : / / s c h e m a s . m i c r o s o f t . c o m / o f f i c e / d r a w i n g / 2 0 1 0 / m a i n "   i d = " { B 5 A C 5 2 6 A - 3 2 9 0 - 4 A A 4 - 9 0 5 6 - D 9 D A F 7 E B F D F B } " / > < / a : e x t > < / a : e x t L s t > < / p : c N v P r > < p : c N v S p P r   t x B o x = " 1 " / > < p : n v P r / > < / p : n v S p P r > < p : s p P r > < a : x f r m   r o t = " 0 " > < a : o f f   x = " 2 2 8 6 0 0 0 "   y = " 1 4 4 3 0 8 8 " / > < a : e x t   c x = " 2 1 5 1 5 2 9 "   c y = " 2 8 0 6 0 5 " / > < / a : x f r m > < a : p r s t G e o m   p r s t = " r e c t " > < a : a v L s t / > < / a : p r s t G e o m > < a : n o F i l l / > < / p : s p P r > < p : t x B o d y > < a : b o d y P r   r t l C o l = " 0 "   v e r t = " h o r z "   w r a p = " s q u a r e " > < a : s p A u t o F i t / > < / a : b o d y P r > < a : l s t S t y l e / > < a : p > < a : p P r   i n d e n t = " - 3 4 2 9 0 0 "   l v l = " 0 "   m a r L = " 3 4 2 9 0 0 " > < a : l n S p c > < a : s p c P c t   v a l = " 1 0 5 9 9 9 " / > < / a : l n S p c > < a : s p c A f t > < a : s p c P t s   v a l = " 8 0 0 " / > < / a : s p c A f t > < a : b u S z P c t   v a l = " 7 7 7 7 7 " / > < a : b u F o n t   t y p e f a c e = " W i n g d i n g s " / > < a : b u C h a r   c h a r = "�� " / > < / a : p P r > < a : r > < a : r P r   b = " 1 "   d i r t y = " 0 "   l a n g = " e n - I N "   s z = " 1 8 0 0 " > < a : l a t i n   t y p e f a c e = " B o o k   A n t i q u a " / > < / a : r P r > < a : t > V i s u a l i z a t i o n s : < / a : t > < / a : r > < a : e n d P a r a R P r   b = " 1 "   d i r t y = " 0 "   l a n g = " e n - I N "   s z = " 1 8 0 0 " > < a : l a t i n   t y p e f a c e = " B o o k   A n t i q u a " / > < / a : e n d P a r a R P r > < / a : p > < / p : t x B o d y > < / p : s p > < p : s p > < p : n v S p P r > < p : c N v P r   i d = " 5 "   n a m e = " T e x t B o x   8 " > < a : e x t L s t > < a : e x t   u r i = " { D 1 9 E 1 8 7 8 - 1 B 0 0 - 4 C 8 B - A 6 4 E - 8 4 2 2 A B 3 0 6 5 4 D } " > < a 1 6 : c r e a t i o n I d   x m l n s : a 1 6 = " h t t p : / / s c h e m a s . m i c r o s o f t . c o m / o f f i c e / d r a w i n g / 2 0 1 0 / m a i n "   i d = " { 4 5 E F 1 2 B 8 - 7 5 7 E - 4 C A 0 - 8 F 6 B - 6 E 5 2 8 0 A E 3 2 9 3 } " / > < / a : e x t > < / a : e x t L s t > < / p : c N v P r > < p : c N v S p P r   t x B o x = " 1 " / > < p : n v P r / > < / p : n v S p P r > < p : s p P r > < a : x f r m   r o t = " 0 " > < a : o f f   x = " 6 0 5 1 2 "   y = " 1 7 2 3 6 9 3 " / > < a : e x t   c x = " 5 4 5 9 5 0 5 "   c y = " 9 0 0 2 4 6 " / > < / a : x f r m > < a : p r s t G e o m   p r s t = " r e c t " > < a : a v L s t / > < / a : p r s t G e o m > < a : n o F i l l / > < / p : s p P r > < p : t x B o d y > < a : b o d y P r   r t l C o l = " 0 "   v e r t = " h o r z "   w r a p = " s q u a r e " > < a : s p A u t o F i t / > < / a : b o d y P r > < a : l s t S t y l e / > < a : p > < a : p P r   i n d e n t = " - 2 8 5 7 5 0 "   m a r L = " 2 8 5 7 5 0 " > < a : b u F o n t   t y p e f a c e = " W i n g d i n g s " / > < a : b u C h a r   c h a r = "�� " / > < / a : p P r > < a : r > < a : r P r   d i r t y = " 0 "   l a n g = " e n - I N " > < a : l a t i n   t y p e f a c e = " B o o k   A n t i q u a " / > < / a : r P r > < a : t > H e r e   w e   w i l l   h a v e   a   l o o k   a t   t h e   v i s u a l i z a t i o n s   o f   f e w   o f   t h e   c o l u m n s . < / a : t > < / a : r > < / a : p > < a : p > < a : p P r / > < a : r > < a : r P r   d i r t y = " 0 "   l a n g = " e n - I N " > < a : l a t i n   t y p e f a c e = " B o o k   A n t i q u a " / > < / a : r P r > < a : t / > < / a : r > < / a : p > < a : p > < a : p P r / > < a : r > < a : r P r   b = " 1 "   d i r t y = " 0 "   l a n g = " e n - I N " > < a : l a t i n   t y p e f a c e = " B o o k   A n t i q u a " / > < / a : r P r > < a : t > U n i v a r i a t e   A n a l y s i s : < / a : t > < / a : r > < a : e n d P a r a R P r   b = " 1 "   d i r t y = " 0 "   l a n g = " e n - I N " > < a : l a t i n   t y p e f a c e = " B o o k   A n t i q u a " / > < / a : e n d P a r a R P r > < / a : p > < / p : t x B o d y > < / p : s p > < p : p i c > < p : n v P i c P r > < p : c N v P r   i d = " 6 "   n a m e = " P i c t u r e   9 " > < a : e x t L s t > < a : e x t   u r i = " { C 2 C 5 2 F D D - 6 B 6 7 - 4 C 7 F - 9 F 2 5 - 1 8 9 D 0 1 A E C 4 2 0 } " > < a 1 6 : c r e a t i o n I d   x m l n s : a 1 6 = " h t t p : / / s c h e m a s . m i c r o s o f t . c o m / o f f i c e / d r a w i n g / 2 0 1 0 / m a i n "   i d = " { 9 0 D 9 F C 0 E - B D 3 0 - 4 A E 3 - 9 9 B B - 1 3 7 3 E 6 B A E D 7 1 } " / > < / a : e x t > < / a : e x t L s t > < / p : c N v P r > < p : c N v P i c P r > < a : p i c L o c k s   n o C h a n g e A s p e c t = " t r u e " / > < / p : c N v P i c P r > < p : n v P r / > < / p : n v P i c P r > < p : b l i p F i l l > < a : b l i p   r : e m b e d = " r I d 3 " / > < a : s t r e t c h > < a : f i l l R e c t / > < / a : s t r e t c h > < / p : b l i p F i l l > < p : s p P r > < a : x f r m   r o t = " 0 " > < a : o f f   x = " 0 "   y = " 2 8 4 0 0 7 4 " / > < a : e x t   c x = " 3 8 9 7 6 2 9 "   c y = " 1 4 5 3 5 1 5 " / > < / a : x f r m > < a : p r s t G e o m   p r s t = " r e c t " > < a : a v L s t / > < / a : p r s t G e o m > < a : n o F i l l / > < / p : s p P r > < / p : p i c > < p : p i c > < p : n v P i c P r > < p : c N v P r   i d = " 7 "   n a m e = " P i c t u r e   1 0 " > < a : e x t L s t > < a : e x t   u r i = " { 3 9 6 2 6 5 7 0 - 7 9 B A - 4 9 7 5 - 9 7 2 8 - 3 A 5 4 C 9 8 6 9 0 3 B } " > < a 1 6 : c r e a t i o n I d   x m l n s : a 1 6 = " h t t p : / / s c h e m a s . m i c r o s o f t . c o m / o f f i c e / d r a w i n g / 2 0 1 0 / m a i n "   i d = " { 2 2 1 B C 1 A 9 - 6 A C 7 - 4 C 8 7 - A 9 B F - 9 4 8 B C 8 F 7 5 3 7 B } " / > < / a : e x t > < / a : e x t L s t > < / p : c N v P r > < p : c N v P i c P r > < a : p i c L o c k s   n o C h a n g e A s p e c t = " t r u e " / > < / p : c N v P i c P r > < p : n v P r / > < / p : n v P i c P r > < p : b l i p F i l l > < a : b l i p   r : e m b e d = " r I d 4 " / > < a : s t r e t c h > < a : f i l l R e c t / > < / a : s t r e t c h > < / p : b l i p F i l l > < p : s p P r > < a : x f r m   r o t = " 0 " > < a : o f f   x = " 5 1 9 3 0 8 6 "   y = " 2 8 4 0 0 7 4 " / > < a : e x t   c x = " 3 8 0 0 4 7 5 "   c y = " 1 4 2 1 6 0 6 " / > < / a : x f r m > < a : p r s t G e o m   p r s t = " r e c t " > < a : a v L s t / > < / a : p r s t G e o m > < a : n o F i l l / > < / p : s p P r > < / p : p i c > < p : s p > < p : n v S p P r > < p : c N v P r   i d = " 8 "   n a m e = " T e x t B o x   1 2 " > < a : e x t L s t > < a : e x t   u r i = " { 4 5 7 D D 8 9 3 - E 2 A 8 - 4 8 A B - 9 2 D D - 8 4 1 C 5 6 9 9 B 9 6 8 } " > < a 1 6 : c r e a t i o n I d   x m l n s : a 1 6 = " h t t p : / / s c h e m a s . m i c r o s o f t . c o m / o f f i c e / d r a w i n g / 2 0 1 0 / m a i n "   i d = " { 3 0 F 7 7 B D 4 - 8 7 D 7 - 4 B 1 8 - 9 3 A A - 5 3 8 2 5 E D 2 8 5 6 B } " / > < / a : e x t > < / a : e x t L s t > < / p : c N v P r > < p : c N v S p P r   t x B o x = " 1 " / > < p : n v P r / > < / p : n v S p P r > < p : s p P r > < a : x f r m   r o t = " 0 " > < a : o f f   x = " 0 "   y = " 4 4 9 5 8 0 3 " / > < a : e x t   c x = " 4 2 1 5 6 5 3 "   c y = " 3 4 6 2 4 8 " / > < / a : x f r m > < a : p r s t G e o m   p r s t = " r e c t " > < a : a v L s t / > < / a : p r s t G e o m > < a : n o F i l l / > < / p : s p P r > < p : t x B o d y > < a : b o d y P r   r t l C o l = " 0 "   v e r t = " h o r z "   w r a p = " s q u a r e " > < a : s p A u t o F i t / > < / a : b o d y P r > < a : l s t S t y l e / > < a : p > < a : p P r   i n d e n t = " - 1 7 1 4 5 0 "   m a r L = " 1 7 1 4 5 0 " > < a : b u F o n t   t y p e f a c e = " W i n g d i n g s " / > < a : b u C h a r   c h a r = "�� " / > < / a : p P r > < a : r > < a : r P r   b = " 1 "   d i r t y = " 0 "   l a n g = " e n - I N "   s z = " 1 2 0 0 " > < a : l a t i n   t y p e f a c e = " B o o k   A n t i q u a " / > < / a : r P r > < a : t > H e r e   w e   c a n   s e e   t h a t   t h e   h i g h e s t   c o u n t   i s   f o r   t h e   a t t r i b u t e   " V i s t a r a "   f o l l o w e d   b y   " I n d i g o "   a n d   t h e   l e a s t   c o u n t   i s   f o r   t h e   a t t r i b u t e   " A i r A s i a " . < / a : t > < / a : r > < a : e n d P a r a R P r   b = " 1 "   d i r t y = " 0 "   l a n g = " e n - I N "   s z = " 1 2 0 0 " > < a : l a t i n   t y p e f a c e = " B o o k   A n t i q u a " / > < / a : e n d P a r a R P r > < / a : p > < / p : t x B o d y > < / p : s p > < p : s p > < p : n v S p P r > < p : c N v P r   i d = " 9 "   n a m e = " T e x t B o x   1 4 " > < a : e x t L s t > < a : e x t   u r i = " { 8 E F 7 F 0 1 D - D 8 6 6 - 4 1 9 9 - 9 F 5 8 - 5 B 0 4 9 0 D E 3 4 1 9 } " > < a 1 6 : c r e a t i o n I d   x m l n s : a 1 6 = " h t t p : / / s c h e m a s . m i c r o s o f t . c o m / o f f i c e / d r a w i n g / 2 0 1 0 / m a i n "   i d = " { A 1 1 8 8 1 4 D - 5 9 7 E - 4 4 4 1 - B 7 C F - 4 4 B 9 4 8 B 8 8 1 E A } " / > < / a : e x t > < / a : e x t L s t > < / p : c N v P r > < p : c N v S p P r   t x B o x = " 1 " / > < p : n v P r / > < / p : n v S p P r > < p : s p P r > < a : x f r m   r o t = " 0 " > < a : o f f   x = " 4 4 2 1 5 6 1 "   y = " 4 4 9 0 2 2 5 " / > < a : e x t   c x = " 4 5 7 2 0 0 0 "   c y = " 3 5 7 4 0 5 " / > < / a : x f r m > < a : p r s t G e o m   p r s t = " r e c t " > < a : a v L s t / > < / a : p r s t G e o m > < a : n o F i l l / > < / p : s p P r > < p : t x B o d y > < a : b o d y P r   r t l C o l = " 0 "   v e r t = " h o r z "   w r a p = " s q u a r e " > < a : s p A u t o F i t / > < / a : b o d y P r > < a : l s t S t y l e / > < a : p > < a : p P r   i n d e n t = " - 3 4 2 9 0 0 "   l v l = " 0 "   m a r L = " 3 4 2 9 0 0 " > < a : l n S p c > < a : s p c P c t   v a l = " 1 0 5 9 9 9 " / > < / a : l n S p c > < a : s p c A f t > < a : s p c P t s   v a l = " 8 0 0 " / > < / a : s p c A f t > < a : b u F o n t   t y p e f a c e = " W i n g d i n g s " / > < a : b u C h a r   c h a r = "�� " / > < / a : p P r > < a : r > < a : r P r   b = " 1 "   d i r t y = " 0 "   l a n g = " e n - I N "   s z = " 1 2 0 0 " > < a : l a t i n   t y p e f a c e = " B o o k   A n t i q u a " / > < / a : r P r > < a : t > H e r e   w e   c a n   s e e   t h a t   t h e   h i g h e s t   c o u n t   i s   f o r   " N e w   D e l h i "   f o l l o w e d   b y   " G o a "   n e x t   b y   " H y d e r a b a d   S o u r c e "   a n d   l e a s t   c o u n t   i s   f o r   t h e   c a t e g o r y   " B e n g a l u r u " < / a : t > < / a : r > < a : e n d P a r a R P r   b = " 1 "   d i r t y = " 0 "   l a n g = " e n - I N "   s z = " 1 2 0 0 " > < a : l a t i n   t y p e f a c e = " B o o k   A n t i q u a " / > < / a : e n d P a r a R P r > < / a : p > < / p : t x B o d y > < / p : s p > < / p : s p T r e e > < p : e x t L s t > < p : e x t   u r i = " { 0 5 A 9 5 C D 2 - 1 A E 4 - 4 5 D 0 - 9 F 7 3 - 6 F 5 0 C F E 3 F 5 E 6 } " > < p 1 4 : c r e a t i o n I d   x m l n s : p 1 4 = " h t t p : / / s c h e m a s . m i c r o s o f t . c o m / o f f i c e / p o w e r p o i n t / 2 0 1 0 / m a i n "   v a l = " 1 6 5 1 7 7 7 0 6 4 7 0 4 " / > < / p : e x t > < / p : e x t L s t > < / p : c S l d > < p : c l r M a p O v r > < a : m a s t e r C l r M a p p i n g / > < / p : c l r M a p O v r > < / p : s l d >
</file>

<file path=ppt/slides/slide15.xml>�� < ? x m l   v e r s i o n = " 1 . 0 "   e n c o d i n g = " U T F - 1 6 " ? > < p : s l d   x m l n s : a = " h t t p : / / s c h e m a s . o p e n x m l f o r m a t s . o r g / d r a w i n g m l / 2 0 0 6 / m a i n "   x m l n s : c = " h t t p : / / s c h e m a s . o p e n x m l f o r m a t s . o r g / d r a w i n g m l / 2 0 0 6 / c h a r t "   x m l n s : c s = " h t t p : / / s c h e m a s . m i c r o s o f t . c o m / o f f i c e / d r a w i n g / 2 0 1 2 / c h a r t S t y l e "   x m l n s : n s 1 = " h t t p : / / s c h e m a s . o p e n x m l f o r m a t s . o r g / o f f i c e D o c u m e n t / 2 0 0 6 / e x t e n d e d - p r o p e r t i e s "   x m l n s : p = " h t t p : / / s c h e m a s . o p e n x m l f o r m a t s . o r g / p r e s e n t a t i o n m l / 2 0 0 6 / m a i n "   x m l n s : r = " h t t p : / / s c h e m a s . o p e n x m l f o r m a t s . o r g / o f f i c e D o c u m e n t / 2 0 0 6 / r e l a t i o n s h i p s "   x m l n s : v t = " h t t p : / / s c h e m a s . o p e n x m l f o r m a t s . o r g / o f f i c e D o c u m e n t / 2 0 0 6 / d o c P r o p s V T y p e s " > < p : c S l d   n a m e = " s l i d e 1 5 " > < p : s p T r e e > < p : n v G r p S p P r > < p : c N v P r   i d = " 1 "   n a m e = " " / > < p : c N v G r p S p P r / > < p : n v P r / > < / p : n v G r p S p P r > < p : g r p S p P r > < a : x f r m > < a : o f f   x = " 0 "   y = " 0 " / > < a : e x t   c x = " 0 "   c y = " 0 " / > < a : c h O f f   x = " 0 "   y = " 0 " / > < a : c h E x t   c x = " 0 "   c y = " 0 " / > < / a : x f r m > < / p : g r p S p P r > < p : p i c > < p : n v P i c P r > < p : c N v P r   i d = " 2 "   n a m e = " P i c t u r e   1 " > < a : e x t L s t > < a : e x t   u r i = " { E 3 F D 5 6 9 B - 8 2 2 9 - 4 F 7 F - 9 F 5 2 - 5 A 1 8 0 6 4 B 7 9 7 D } " > < a 1 6 : c r e a t i o n I d   x m l n s : a 1 6 = " h t t p : / / s c h e m a s . m i c r o s o f t . c o m / o f f i c e / d r a w i n g / 2 0 1 0 / m a i n "   i d = " { B 4 8 5 A D C 7 - 2 5 E 3 - 4 8 3 2 - 8 5 A B - 8 8 6 3 1 B A A 6 3 7 F } " / > < / a : e x t > < / a : e x t L s t > < / p : c N v P r > < p : c N v P i c P r > < a : p i c L o c k s   n o C h a n g e A s p e c t = " t r u e " / > < / p : c N v P i c P r > < p : n v P r / > < / p : n v P i c P r > < p : b l i p F i l l > < a : b l i p   r : e m b e d = " r I d 2 " / > < a : s t r e t c h > < a : f i l l R e c t / > < / a : s t r e t c h > < / p : b l i p F i l l > < p : s p P r > < a : x f r m   r o t = " 0 " > < a : o f f   x = " 0 "   y = " - 2 6 8 9 4 " / > < a : e x t   c x = " 3 9 5 3 3 5 1 "   c y = " 1 4 5 7 3 2 5 " / > < / a : x f r m > < a : p r s t G e o m   p r s t = " r e c t " > < a : a v L s t / > < / a : p r s t G e o m > < a : n o F i l l / > < / p : s p P r > < / p : p i c > < p : p i c > < p : n v P i c P r > < p : c N v P r   i d = " 3 "   n a m e = " P i c t u r e   2 " > < a : e x t L s t > < a : e x t   u r i = " { 0 3 A D 0 F E 7 - B 6 8 1 - 4 9 6 4 - 9 3 2 7 - 9 9 8 5 4 7 6 C D 3 5 C } " > < a 1 6 : c r e a t i o n I d   x m l n s : a 1 6 = " h t t p : / / s c h e m a s . m i c r o s o f t . c o m / o f f i c e / d r a w i n g / 2 0 1 0 / m a i n "   i d = " { F D C 1 7 9 3 C - 8 E 3 1 - 4 B 8 7 - 9 A A 3 - A 4 9 8 0 0 0 F 4 8 2 B } " / > < / a : e x t > < / a : e x t L s t > < / p : c N v P r > < p : c N v P i c P r > < a : p i c L o c k s   n o C h a n g e A s p e c t = " t r u e " / > < / p : c N v P i c P r > < p : n v P r / > < / p : n v P i c P r > < p : b l i p F i l l > < a : b l i p   r : e m b e d = " r I d 3 " / > < a : s t r e t c h > < a : f i l l R e c t / > < / a : s t r e t c h > < / p : b l i p F i l l > < p : s p P r > < a : x f r m   r o t = " 0 " > < a : o f f   x = " 0 "   y = " 2 5 7 1 7 5 0 " / > < a : e x t   c x = " 3 1 0 8 9 6 0 "   c y = " 2 1 2 1 2 1 7 " / > < / a : x f r m > < a : p r s t G e o m   p r s t = " r e c t " > < a : a v L s t / > < / a : p r s t G e o m > < a : n o F i l l / > < / p : s p P r > < / p : p i c > < p : s p > < p : n v S p P r > < p : c N v P r   i d = " 4 "   n a m e = " T e x t B o x   4 " > < a : e x t L s t > < a : e x t   u r i = " { E 2 8 4 F D C 7 - 3 9 8 F - 4 2 7 7 - B A F B - 1 0 7 5 8 3 3 7 E 2 A B } " > < a 1 6 : c r e a t i o n I d   x m l n s : a 1 6 = " h t t p : / / s c h e m a s . m i c r o s o f t . c o m / o f f i c e / d r a w i n g / 2 0 1 0 / m a i n "   i d = " { C 1 6 2 2 8 3 5 - A 8 0 E - 4 C 1 4 - 8 8 D F - F A A 0 F 3 2 6 1 4 D F } " / > < / a : e x t > < / a : e x t L s t > < / p : c N v P r > < p : c N v S p P r   t x B o x = " 1 " / > < p : n v P r / > < / p : n v S p P r > < p : s p P r > < a : x f r m   r o t = " 0 " > < a : o f f   x = " 0 "   y = " 1 5 3 6 8 8 1 " / > < a : e x t   c x = " 4 5 7 2 0 0 0 "   c y = " 3 5 6 9 7 3 " / > < / a : x f r m > < a : p r s t G e o m   p r s t = " r e c t " > < a : a v L s t / > < / a : p r s t G e o m > < a : n o F i l l / > < / p : s p P r > < p : t x B o d y > < a : b o d y P r   r t l C o l = " 0 "   v e r t = " h o r z "   w r a p = " s q u a r e " > < a : s p A u t o F i t / > < / a : b o d y P r > < a : l s t S t y l e / > < a : p > < a : p P r   i n d e n t = " - 3 4 2 9 0 0 "   l v l = " 0 "   m a r L = " 3 4 2 9 0 0 " > < a : l n S p c > < a : s p c P c t   v a l = " 1 0 5 9 9 9 " / > < / a : l n S p c > < a : s p c A f t > < a : s p c P t s   v a l = " 8 0 0 " / > < / a : s p c A f t > < a : b u F o n t   t y p e f a c e = " W i n g d i n g s " / > < a : b u C h a r   c h a r = "�� " / > < / a : p P r > < a : r > < a : r P r   b = " 1 "   d i r t y = " 0 "   l a n g = " e n - I N "   s z = " 1 2 0 0 " > < a : l a t i n   t y p e f a c e = " B o o k   A n t i q u a " / > < / a : r P r > < a : t > H e r e   w e   c a n   s e e   t h a t   t h e   h i g h e s t   c o u n t   i s   f o r   t h e   c a t e g o r y   " N e w   D e l h i "   f o l l o w e d   b y   " H y d e r a b a d   D e s t i n a t i o n "   a n d   t h e   l e a s t   c o u n t   i s   f o r   t h e   c o l u m n   " B e n g a l u r u " < / a : t > < / a : r > < a : e n d P a r a R P r   b = " 1 "   d i r t y = " 0 "   l a n g = " e n - I N "   s z = " 1 2 0 0 " > < a : l a t i n   t y p e f a c e = " B o o k   A n t i q u a " / > < / a : e n d P a r a R P r > < / a : p > < / p : t x B o d y > < / p : s p > < p : s p > < p : n v S p P r > < p : c N v P r   i d = " 5 "   n a m e = " T e x t B o x   6 " > < a : e x t L s t > < a : e x t   u r i = " { D A B 7 F 1 3 8 - 1 9 7 A - 4 C F D - A 4 2 0 - E 3 5 9 2 7 9 0 C A B 9 } " > < a 1 6 : c r e a t i o n I d   x m l n s : a 1 6 = " h t t p : / / s c h e m a s . m i c r o s o f t . c o m / o f f i c e / d r a w i n g / 2 0 1 0 / m a i n "   i d = " { 4 A 9 2 7 7 2 C - 1 4 1 A - 4 9 0 D - B C F 8 - 4 2 B 7 E 0 E 1 2 6 6 1 } " / > < / a : e x t > < / a : e x t L s t > < / p : c N v P r > < p : c N v S p P r   t x B o x = " 1 " / > < p : n v P r / > < / p : n v S p P r > < p : s p P r > < a : x f r m   r o t = " 0 " > < a : o f f   x = " 0 "   y = " 4 7 1 2 8 8 1 " / > < a : e x t   c x = " 4 5 7 2 0 0 0 "   c y = " 3 5 6 9 7 3 " / > < / a : x f r m > < a : p r s t G e o m   p r s t = " r e c t " > < a : a v L s t / > < / a : p r s t G e o m > < a : n o F i l l / > < / p : s p P r > < p : t x B o d y > < a : b o d y P r   r t l C o l = " 0 "   v e r t = " h o r z "   w r a p = " s q u a r e " > < a : s p A u t o F i t / > < / a : b o d y P r > < a : l s t S t y l e / > < a : p > < a : p P r   i n d e n t = " - 3 4 2 9 0 0 "   l v l = " 0 "   m a r L = " 3 4 2 9 0 0 " > < a : l n S p c > < a : s p c P c t   v a l = " 1 0 5 9 9 9 " / > < / a : l n S p c > < a : s p c A f t > < a : s p c P t s   v a l = " 8 0 0 " / > < / a : s p c A f t > < a : b u F o n t   t y p e f a c e = " W i n g d i n g s " / > < a : b u C h a r   c h a r = "�� " / > < / a : p P r > < a : r > < a : r P r   b = " 1 "   d i r t y = " 0 "   l a n g = " e n - I N "   s z = " 1 2 0 0 " > < a : l a t i n   t y p e f a c e = " B o o k   A n t i q u a " / > < / a : r P r > < a : t > H e r e   w e   c a n   s e e   t h a t   t h e   h i g h e s t   c o u n t   i s   f o r   t h e   c a t e g o r y   " 2 7 t h   j o u r n e y _ d a y "   a n d   l e a s t   i s   f o r   " 2 3 r d   j o u r n e y _ d a y " < / a : t > < / a : r > < a : e n d P a r a R P r   b = " 1 "   d i r t y = " 0 "   l a n g = " e n - I N "   s z = " 1 2 0 0 " > < a : l a t i n   t y p e f a c e = " B o o k   A n t i q u a " / > < / a : e n d P a r a R P r > < / a : p > < / p : t x B o d y > < / p : s p > < p : p i c > < p : n v P i c P r > < p : c N v P r   i d = " 6 "   n a m e = " P i c t u r e   7 " > < a : e x t L s t > < a : e x t   u r i = " { 7 7 C 1 6 3 C C - 6 8 D 8 - 4 D C 5 - B B 3 D - E 5 7 E B 6 9 C F 7 9 4 } " > < a 1 6 : c r e a t i o n I d   x m l n s : a 1 6 = " h t t p : / / s c h e m a s . m i c r o s o f t . c o m / o f f i c e / d r a w i n g / 2 0 1 0 / m a i n "   i d = " { E 7 2 E 5 E C 3 - 0 B 2 9 - 4 A 5 D - B 3 D 5 - 5 E 4 7 6 1 0 1 7 D 7 B } " / > < / a : e x t > < / a : e x t L s t > < / p : c N v P r > < p : c N v P i c P r > < a : p i c L o c k s   n o C h a n g e A s p e c t = " t r u e " / > < / p : c N v P i c P r > < p : n v P r / > < / p : n v P i c P r > < p : b l i p F i l l > < a : b l i p   r : e m b e d = " r I d 4 " / > < a : s t r e t c h > < a : f i l l R e c t / > < / a : s t r e t c h > < / p : b l i p F i l l > < p : s p P r > < a : x f r m   r o t = " 0 " > < a : o f f   x = " 5 9 0 9 3 1 0 "   y = " 0 " / > < a : e x t   c x = " 3 2 3 4 6 9 0 "   c y = " 2 2 3 4 0 8 8 " / > < / a : x f r m > < a : p r s t G e o m   p r s t = " r e c t " > < a : a v L s t / > < / a : p r s t G e o m > < a : n o F i l l / > < / p : s p P r > < / p : p i c > < p : s p > < p : n v S p P r > < p : c N v P r   i d = " 7 "   n a m e = " T e x t B o x   9 " > < a : e x t L s t > < a : e x t   u r i = " { 4 8 8 9 E 8 F C - F A 3 1 - 4 5 E 6 - A 7 5 6 - 1 8 8 0 1 8 3 7 7 9 4 A } " > < a 1 6 : c r e a t i o n I d   x m l n s : a 1 6 = " h t t p : / / s c h e m a s . m i c r o s o f t . c o m / o f f i c e / d r a w i n g / 2 0 1 0 / m a i n "   i d = " { A B D 8 B 6 A A - 6 F 7 3 - 4 A B A - A 0 1 B - A 9 1 9 C 8 C 2 5 5 2 F } " / > < / a : e x t > < / a : e x t L s t > < / p : c N v P r > < p : c N v S p P r   t x B o x = " 1 " / > < p : n v P r / > < / p : n v S p P r > < p : s p P r > < a : x f r m   r o t = " 0 " > < a : o f f   x = " 4 5 7 2 0 0 0 "   y = " 3 0 5 2 4 9 4 " / > < a : e x t   c x = " 4 5 7 2 0 0 0 "   c y = " 3 4 6 2 4 8 " / > < / a : x f r m > < a : p r s t G e o m   p r s t = " r e c t " > < a : a v L s t / > < / a : p r s t G e o m > < a : n o F i l l / > < / p : s p P r > < p : t x B o d y > < a : b o d y P r   r t l C o l = " 0 "   v e r t = " h o r z "   w r a p = " s q u a r e " > < a : s p A u t o F i t / > < / a : b o d y P r > < a : l s t S t y l e / > < a : p > < a : p P r   i n d e n t = " - 1 7 1 4 5 0 "   m a r L = " 1 7 1 4 5 0 " > < a : b u F o n t   t y p e f a c e = " W i n g d i n g s " / > < a : b u C h a r   c h a r = "�� " / > < / a : p P r > < a : r > < a : r P r   b = " 1 "   d i r t y = " 0 "   l a n g = " e n - I N "   s z = " 1 2 0 0 " > < a : l a t i n   t y p e f a c e = " B o o k   A n t i q u a " / > < / a : r P r > < a : t > H e r e   w e   c a n   s e e   t h a t   t h e r e   a r e   n o   o u t l i e r s   i n   t h e   b o x p l o t   a n d   t h e   d i s t r i b u t i o n   c u r v e   i s   n o t   n o r m a l   a n d   i n s t e a d   i t   i s   s k e w e d   s o m e w h a t < / a : t > < / a : r > < a : e n d P a r a R P r   b = " 1 "   d i r t y = " 0 "   l a n g = " e n - I N "   s z = " 1 2 0 0 " > < a : l a t i n   t y p e f a c e = " B o o k   A n t i q u a " / > < / a : e n d P a r a R P r > < / a : p > < / p : t x B o d y > < / p : s p > < / p : s p T r e e > < p : e x t L s t > < p : e x t   u r i = " { 0 B 3 E 2 2 9 1 - B A E 1 - 4 4 8 D - B 3 8 D - A 5 E B B 8 0 1 4 6 7 C } " > < p 1 4 : c r e a t i o n I d   x m l n s : p 1 4 = " h t t p : / / s c h e m a s . m i c r o s o f t . c o m / o f f i c e / p o w e r p o i n t / 2 0 1 0 / m a i n "   v a l = " 1 6 5 1 7 7 7 0 6 4 7 0 7 " / > < / p : e x t > < / p : e x t L s t > < / p : c S l d > < p : c l r M a p O v r > < a : m a s t e r C l r M a p p i n g / > < / p : c l r M a p O v r > < / p : s l d >
</file>

<file path=ppt/slides/slide16.xml>�� < ? x m l   v e r s i o n = " 1 . 0 "   e n c o d i n g = " U T F - 1 6 " ? > < p : s l d   x m l n s : a = " h t t p : / / s c h e m a s . o p e n x m l f o r m a t s . o r g / d r a w i n g m l / 2 0 0 6 / m a i n "   x m l n s : c = " h t t p : / / s c h e m a s . o p e n x m l f o r m a t s . o r g / d r a w i n g m l / 2 0 0 6 / c h a r t "   x m l n s : c s = " h t t p : / / s c h e m a s . m i c r o s o f t . c o m / o f f i c e / d r a w i n g / 2 0 1 2 / c h a r t S t y l e "   x m l n s : n s 1 = " h t t p : / / s c h e m a s . o p e n x m l f o r m a t s . o r g / o f f i c e D o c u m e n t / 2 0 0 6 / e x t e n d e d - p r o p e r t i e s "   x m l n s : p = " h t t p : / / s c h e m a s . o p e n x m l f o r m a t s . o r g / p r e s e n t a t i o n m l / 2 0 0 6 / m a i n "   x m l n s : r = " h t t p : / / s c h e m a s . o p e n x m l f o r m a t s . o r g / o f f i c e D o c u m e n t / 2 0 0 6 / r e l a t i o n s h i p s "   x m l n s : v t = " h t t p : / / s c h e m a s . o p e n x m l f o r m a t s . o r g / o f f i c e D o c u m e n t / 2 0 0 6 / d o c P r o p s V T y p e s " > < p : c S l d   n a m e = " s l i d e 1 6 " > < p : s p T r e e > < p : n v G r p S p P r > < p : c N v P r   i d = " 1 "   n a m e = " " / > < p : c N v G r p S p P r / > < p : n v P r / > < / p : n v G r p S p P r > < p : g r p S p P r > < a : x f r m > < a : o f f   x = " 0 "   y = " 0 " / > < a : e x t   c x = " 0 "   c y = " 0 " / > < a : c h O f f   x = " 0 "   y = " 0 " / > < a : c h E x t   c x = " 0 "   c y = " 0 " / > < / a : x f r m > < / p : g r p S p P r > < p : s p > < p : n v S p P r > < p : c N v P r   i d = " 2 "   n a m e = " T e x t B o x   1 " > < a : e x t L s t > < a : e x t   u r i = " { B 0 B F 4 5 F B - A 8 3 5 - 4 C 0 E - B 9 C 2 - 6 C C A 5 A 7 0 1 0 4 E } " > < a 1 6 : c r e a t i o n I d   x m l n s : a 1 6 = " h t t p : / / s c h e m a s . m i c r o s o f t . c o m / o f f i c e / d r a w i n g / 2 0 1 0 / m a i n "   i d = " { B 8 7 E A 6 0 E - D F 6 D - 4 9 D 4 - 9 B C 8 - 2 0 0 C D 0 D 2 F 4 6 7 } " / > < / a : e x t > < / a : e x t L s t > < / p : c N v P r > < p : c N v S p P r   t x B o x = " 1 " / > < p : n v P r / > < / p : n v S p P r > < p : s p P r > < a : x f r m   r o t = " 0 " > < a : o f f   x = " 0 "   y = " 5 1 1 1 8 " / > < a : e x t   c x = " 2 6 6 2 5 1 7 "   c y = " 3 4 6 2 4 8 " / > < / a : x f r m > < a : p r s t G e o m   p r s t = " r e c t " > < a : a v L s t / > < / a : p r s t G e o m > < a : n o F i l l / > < / p : s p P r > < p : t x B o d y > < a : b o d y P r   r t l C o l = " 0 "   v e r t = " h o r z "   w r a p = " s q u a r e " > < a : s p A u t o F i t / > < / a : b o d y P r > < a : l s t S t y l e / > < a : p > < a : p P r / > < a : r > < a : r P r   b = " 1 "   d i r t y = " 0 "   l a n g = " e n - I N "   s z = " 2 4 0 0 " > < a : l a t i n   t y p e f a c e = " B o o k   A n t i q u a " / > < / a : r P r > < a : t > B i v a r i a t e   A n a l y s i s : < / a : t > < / a : r > < a : e n d P a r a R P r   b = " 1 "   d i r t y = " 0 "   l a n g = " e n - I N "   s z = " 2 4 0 0 " > < a : l a t i n   t y p e f a c e = " B o o k   A n t i q u a " / > < / a : e n d P a r a R P r > < / a : p > < / p : t x B o d y > < / p : s p > < p : p i c > < p : n v P i c P r > < p : c N v P r   i d = " 3 "   n a m e = " P i c t u r e   2 " > < a : e x t L s t > < a : e x t   u r i = " { 3 8 2 5 7 9 A 9 - B 6 7 1 - 4 1 2 6 - A 5 1 B - 8 9 4 0 A B 7 1 D 0 3 C } " > < a 1 6 : c r e a t i o n I d   x m l n s : a 1 6 = " h t t p : / / s c h e m a s . m i c r o s o f t . c o m / o f f i c e / d r a w i n g / 2 0 1 0 / m a i n "   i d = " { 7 1 A 7 2 9 1 D - 4 F B 5 - 4 E 1 0 - A E 6 7 - 2 2 0 3 5 D E 9 1 D 3 7 } " / > < / a : e x t > < / a : e x t L s t > < / p : c N v P r > < p : c N v P i c P r > < a : p i c L o c k s   n o C h a n g e A s p e c t = " t r u e " / > < / p : c N v P i c P r > < p : n v P r / > < / p : n v P i c P r > < p : b l i p F i l l > < a : b l i p   r : e m b e d = " r I d 2 " / > < a : s t r e t c h > < a : f i l l R e c t / > < / a : s t r e t c h > < / p : b l i p F i l l > < p : s p P r > < a : x f r m   r o t = " 0 " > < a : o f f   x = " 0 "   y = " 5 2 9 5 4 7 " / > < a : e x t   c x = " 2 0 4 5 9 7 0 "   c y = " 1 5 0 2 5 6 8 " / > < / a : x f r m > < a : p r s t G e o m   p r s t = " r e c t " > < a : a v L s t / > < / a : p r s t G e o m > < a : n o F i l l / > < / p : s p P r > < / p : p i c > < p : p i c > < p : n v P i c P r > < p : c N v P r   i d = " 4 "   n a m e = " P i c t u r e   3 " > < a : e x t L s t > < a : e x t   u r i = " { 9 3 C D 5 B 6 C - E C 2 7 - 4 D A F - 8 F F A - 8 2 4 7 5 4 6 2 1 3 E B } " > < a 1 6 : c r e a t i o n I d   x m l n s : a 1 6 = " h t t p : / / s c h e m a s . m i c r o s o f t . c o m / o f f i c e / d r a w i n g / 2 0 1 0 / m a i n "   i d = " { C 1 D 2 C 5 7 0 - C 3 8 D - 4 4 1 0 - B 3 8 2 - 0 E A 1 3 0 7 0 5 F D E } " / > < / a : e x t > < / a : e x t L s t > < / p : c N v P r > < p : c N v P i c P r > < a : p i c L o c k s   n o C h a n g e A s p e c t = " t r u e " / > < / p : c N v P i c P r > < p : n v P r / > < / p : n v P i c P r > < p : b l i p F i l l > < a : b l i p   r : e m b e d = " r I d 3 " / > < a : s t r e t c h > < a : f i l l R e c t / > < / a : s t r e t c h > < / p : b l i p F i l l > < p : s p P r > < a : x f r m   r o t = " 0 " > < a : o f f   x = " 0 "   y = " 3 1 5 8 0 2 7 " / > < a : e x t   c x = " 1 9 7 1 6 7 5 "   c y = " 1 5 1 6 8 5 6 " / > < / a : x f r m > < a : p r s t G e o m   p r s t = " r e c t " > < a : a v L s t / > < / a : p r s t G e o m > < a : n o F i l l / > < / p : s p P r > < / p : p i c > < p : s p > < p : n v S p P r > < p : c N v P r   i d = " 5 "   n a m e = " T e x t B o x   5 " > < a : e x t L s t > < a : e x t   u r i = " { A E 7 C F 7 7 B - 0 9 E 8 - 4 8 0 D - 9 C C 9 - B F 9 F 0 5 F C 2 F 8 B } " > < a 1 6 : c r e a t i o n I d   x m l n s : a 1 6 = " h t t p : / / s c h e m a s . m i c r o s o f t . c o m / o f f i c e / d r a w i n g / 2 0 1 0 / m a i n "   i d = " { F 8 3 E 5 D 2 E - 2 A 6 8 - 4 D 6 9 - B 9 1 5 - C 7 4 C 6 7 B 3 E C 2 6 } " / > < / a : e x t > < / a : e x t L s t > < / p : c N v P r > < p : c N v S p P r   t x B o x = " 1 " / > < p : n v P r / > < / p : n v S p P r > < p : s p P r > < a : x f r m   r o t = " 0 " > < a : o f f   x = " 0 "   y = " 2 1 5 3 5 6 0 " / > < a : e x t   c x = " 4 6 0 8 9 7 9 "   c y = " 4 8 4 7 4 8 " / > < / a : x f r m > < a : p r s t G e o m   p r s t = " r e c t " > < a : a v L s t / > < / a : p r s t G e o m > < a : n o F i l l / > < / p : s p P r > < p : t x B o d y > < a : b o d y P r   r t l C o l = " 0 "   v e r t = " h o r z "   w r a p = " s q u a r e " > < a : s p A u t o F i t / > < / a : b o d y P r > < a : l s t S t y l e / > < a : p > < a : p P r / > < a : r > < a : r P r   b = " 1 "   d i r t y = " 0 "   l a n g = " e n - I N "   s z = " 1 2 0 0 " > < a : l a t i n   t y p e f a c e = " B o o k   A n t i q u a " / > < / a : r P r > < a : t > T h e   p r i c e   r a n g e   o f   t h e   a i r l i n e s   g e n e r a l l y   s t a r t s   f r o m   8 0 0 0   a n d   e x t e n d s   t i l l   1 4 0 0 0   a n d   t h e   h i g h e s t   p r i c e   i s   f o r   t h e   a i r l i n e s   " S t a r   A i r ,   I n d i g o "   a n d   t h e   l e a s t   p r i c e   i s   f o r   " A i r   A s i a " . < / a : t > < / a : r > < a : e n d P a r a R P r   b = " 1 "   d i r t y = " 0 "   l a n g = " e n - I N "   s z = " 1 2 0 0 " > < a : l a t i n   t y p e f a c e = " B o o k   A n t i q u a " / > < / a : e n d P a r a R P r > < / a : p > < / p : t x B o d y > < / p : s p > < p : s p > < p : n v S p P r > < p : c N v P r   i d = " 6 "   n a m e = " T e x t B o x   7 " > < a : e x t L s t > < a : e x t   u r i = " { 5 1 8 4 E F 8 9 - 0 B E B - 4 2 2 D - 8 0 1 1 - D 2 3 6 5 7 2 7 8 7 7 A } " > < a 1 6 : c r e a t i o n I d   x m l n s : a 1 6 = " h t t p : / / s c h e m a s . m i c r o s o f t . c o m / o f f i c e / d r a w i n g / 2 0 1 0 / m a i n "   i d = " { C A E C 5 9 2 B - 4 2 8 C - 4 B 9 A - 8 E D 0 - 4 4 1 F 1 0 5 0 3 C D E } " / > < / a : e x t > < / a : e x t L s t > < / p : c N v P r > < p : c N v S p P r   t x B o x = " 1 " / > < p : n v P r / > < / p : n v S p P r > < p : s p P r > < a : x f r m   r o t = " 0 " > < a : o f f   x = " 0 "   y = " 4 7 3 4 9 7 5 " / > < a : e x t   c x = " 4 6 0 8 9 7 9 "   c y = " 3 5 7 4 0 5 " / > < / a : x f r m > < a : p r s t G e o m   p r s t = " r e c t " > < a : a v L s t / > < / a : p r s t G e o m > < a : n o F i l l / > < / p : s p P r > < p : t x B o d y > < a : b o d y P r   r t l C o l = " 0 "   v e r t = " h o r z "   w r a p = " s q u a r e " > < a : s p A u t o F i t / > < / a : b o d y P r > < a : l s t S t y l e / > < a : p > < a : p P r   i n d e n t = " - 3 4 2 9 0 0 "   l v l = " 0 "   m a r L = " 3 4 2 9 0 0 " > < a : l n S p c > < a : s p c P c t   v a l = " 1 0 5 9 9 9 " / > < / a : l n S p c > < a : s p c A f t > < a : s p c P t s   v a l = " 8 0 0 " / > < / a : s p c A f t > < a : b u F o n t   t y p e f a c e = " W i n g d i n g s " / > < a : b u C h a r   c h a r = "�� " / > < / a : p P r > < a : r > < a : r P r   d i r t y = " 0 "   l a n g = " e n - I N "   s z = " 1 2 0 0 " > < a : l a t i n   t y p e f a c e = " B o o k   A n t i q u a " / > < / a : r P r > < a : t > H e r e   w e   c a n   s e e   t h a t   t h e   h i g h e s t   p r i c e   r a n g e   i s   f o r   t h e   " B a n g a l o r e "   A i r l i n e s   f o l l o w e d   b y   " P u n e "   a n d   t h e   l e a s t   i s   f o r   " G o a "   A i r l i n e s .   < / a : t > < / a : r > < a : e n d P a r a R P r   d i r t y = " 0 "   l a n g = " e n - I N "   s z = " 1 2 0 0 " > < a : l a t i n   t y p e f a c e = " B o o k   A n t i q u a " / > < / a : e n d P a r a R P r > < / a : p > < / p : t x B o d y > < / p : s p > < p : p i c > < p : n v P i c P r > < p : c N v P r   i d = " 7 "   n a m e = " P i c t u r e   8 " > < a : e x t L s t > < a : e x t   u r i = " { C 5 5 A 4 4 C 7 - E C 4 F - 4 1 7 F - B C 1 7 - 4 5 C B C C 7 2 6 9 5 D } " > < a 1 6 : c r e a t i o n I d   x m l n s : a 1 6 = " h t t p : / / s c h e m a s . m i c r o s o f t . c o m / o f f i c e / d r a w i n g / 2 0 1 0 / m a i n "   i d = " { 6 6 C 4 4 F 1 F - 3 9 7 1 - 4 F 0 4 - 9 1 6 1 - 9 7 9 2 E F C 9 9 2 2 6 } " / > < / a : e x t > < / a : e x t L s t > < / p : c N v P r > < p : c N v P i c P r > < a : p i c L o c k s   n o C h a n g e A s p e c t = " t r u e " / > < / p : c N v P i c P r > < p : n v P r / > < / p : n v P i c P r > < p : b l i p F i l l > < a : b l i p   r : e m b e d = " r I d 4 " / > < a : s t r e t c h > < a : f i l l R e c t / > < / a : s t r e t c h > < / p : b l i p F i l l > < p : s p P r > < a : x f r m   r o t = " 0 " > < a : o f f   x = " 6 7 9 5 1 3 5 "   y = " 0 " / > < a : e x t   c x = " 2 3 4 8 8 6 5 "   c y = " 1 7 2 2 1 1 9 " / > < / a : x f r m > < a : p r s t G e o m   p r s t = " r e c t " > < a : a v L s t / > < / a : p r s t G e o m > < a : n o F i l l / > < / p : s p P r > < / p : p i c > < p : s p > < p : n v S p P r > < p : c N v P r   i d = " 8 "   n a m e = " T e x t B o x   1 0 " > < a : e x t L s t > < a : e x t   u r i = " { 4 4 3 6 7 D 2 6 - 9 3 D 2 - 4 6 3 5 - 9 C 6 3 - E 8 A 9 C 8 D 1 3 3 8 F } " > < a 1 6 : c r e a t i o n I d   x m l n s : a 1 6 = " h t t p : / / s c h e m a s . m i c r o s o f t . c o m / o f f i c e / d r a w i n g / 2 0 1 0 / m a i n "   i d = " { 0 B 8 E E 6 6 9 - 5 1 0 7 - 4 0 5 3 - 8 2 F 7 - 3 2 7 9 9 9 0 A B A 4 B } " / > < / a : e x t > < / a : e x t L s t > < / p : c N v P r > < p : c N v S p P r   t x B o x = " 1 " / > < p : n v P r / > < / p : n v S p P r > < p : s p P r > < a : x f r m   r o t = " 0 " > < a : o f f   x = " 5 7 0 1 5 5 3 "   y = " 1 7 9 8 6 1 8 " / > < a : e x t   c x = " 3 4 4 2 4 4 7 "   c y = " 3 5 6 9 7 3 " / > < / a : x f r m > < a : p r s t G e o m   p r s t = " r e c t " > < a : a v L s t / > < / a : p r s t G e o m > < a : n o F i l l / > < / p : s p P r > < p : t x B o d y > < a : b o d y P r   r t l C o l = " 0 "   v e r t = " h o r z "   w r a p = " s q u a r e " > < a : s p A u t o F i t / > < / a : b o d y P r > < a : l s t S t y l e / > < a : p > < a : p P r   i n d e n t = " - 3 4 2 9 0 0 "   l v l = " 0 "   m a r L = " 3 4 2 9 0 0 " > < a : l n S p c > < a : s p c P c t   v a l = " 1 0 5 9 9 9 " / > < / a : l n S p c > < a : s p c A f t > < a : s p c P t s   v a l = " 8 0 0 " / > < / a : s p c A f t > < a : b u F o n t   t y p e f a c e = " W i n g d i n g s " / > < a : b u C h a r   c h a r = "�� " / > < / a : p P r > < a : r > < a : r P r   b = " 1 "   d i r t y = " 0 "   l a n g = " e n - I N "   s z = " 1 2 0 0 " > < a : l a t i n   t y p e f a c e = " B o o k   A n t i q u a " / > < / a : r P r > < a : t > H e r e   w e   c a n   s e e   t h a t   t h e   h i g h   p r i c e   i s   f o r   t h e   4 t h   j o u r n e y   m o n t h   t h a n   t h e   o t h e r   m o n t h s < / a : t > < / a : r > < a : e n d P a r a R P r   b = " 1 "   d i r t y = " 0 "   l a n g = " e n - I N "   s z = " 1 2 0 0 " > < a : l a t i n   t y p e f a c e = " B o o k   A n t i q u a " / > < / a : e n d P a r a R P r > < / a : p > < / p : t x B o d y > < / p : s p > < p : p i c > < p : n v P i c P r > < p : c N v P r   i d = " 9 "   n a m e = " P i c t u r e   1 2 " > < a : e x t L s t > < a : e x t   u r i = " { 4 A 6 8 1 C F E - 1 8 2 A - 4 8 8 1 - 8 2 B 2 - 9 2 C 0 A C 3 7 7 F C B } " > < a 1 6 : c r e a t i o n I d   x m l n s : a 1 6 = " h t t p : / / s c h e m a s . m i c r o s o f t . c o m / o f f i c e / d r a w i n g / 2 0 1 0 / m a i n "   i d = " { E 2 3 7 8 1 C B - 9 F B B - 4 F A 3 - 8 A 0 4 - E 0 B 3 E E 1 C F D F D } " / > < / a : e x t > < / a : e x t L s t > < / p : c N v P r > < p : c N v P i c P r > < a : p i c L o c k s   n o C h a n g e A s p e c t = " t r u e " / > < / p : c N v P i c P r > < p : n v P r / > < / p : n v P i c P r > < p : b l i p F i l l > < a : b l i p   r : e m b e d = " r I d 5 " / > < a : s t r e t c h > < a : f i l l R e c t / > < / a : s t r e t c h > < / p : b l i p F i l l > < p : s p P r > < a : x f r m   r o t = " 0 " > < a : o f f   x = " 6 7 3 2 2 7 0 "   y = " 2 3 0 0 7 7 7 " / > < a : e x t   c x = " 2 4 1 1 7 3 0 "   c y = " 1 7 1 4 5 0 0 " / > < / a : x f r m > < a : p r s t G e o m   p r s t = " r e c t " > < a : a v L s t / > < / a : p r s t G e o m > < a : n o F i l l / > < / p : s p P r > < / p : p i c > < p : s p > < p : n v S p P r > < p : c N v P r   i d = " 1 0 "   n a m e = " T e x t B o x   1 4 " > < a : e x t L s t > < a : e x t   u r i = " { 1 3 0 C 3 6 3 5 - C 4 8 C - 4 2 0 2 - B 9 6 3 - 8 3 4 E 0 9 7 E 4 B 6 A } " > < a 1 6 : c r e a t i o n I d   x m l n s : a 1 6 = " h t t p : / / s c h e m a s . m i c r o s o f t . c o m / o f f i c e / d r a w i n g / 2 0 1 0 / m a i n "   i d = " { 5 9 8 1 7 8 7 6 - 6 8 6 1 - 4 A 1 E - 9 2 6 3 - 9 0 E A 8 9 8 1 8 7 D F } " / > < / a : e x t > < / a : e x t L s t > < / p : c N v P r > < p : c N v S p P r   t x B o x = " 1 " / > < p : n v P r / > < / p : n v S p P r > < p : s p P r > < a : x f r m   r o t = " 0 " > < a : o f f   x = " 5 2 2 6 8 7 0 "   y = " 4 4 9 6 3 9 7 " / > < a : e x t   c x = " 3 8 9 4 6 0 5 "   c y = " 3 5 6 9 7 3 " / > < / a : x f r m > < a : p r s t G e o m   p r s t = " r e c t " > < a : a v L s t / > < / a : p r s t G e o m > < a : n o F i l l / > < / p : s p P r > < p : t x B o d y > < a : b o d y P r   r t l C o l = " 0 "   v e r t = " h o r z "   w r a p = " s q u a r e " > < a : s p A u t o F i t / > < / a : b o d y P r > < a : l s t S t y l e / > < a : p > < a : p P r   i n d e n t = " - 3 4 2 9 0 0 "   l v l = " 0 "   m a r L = " 3 4 2 9 0 0 " > < a : l n S p c > < a : s p c P c t   v a l = " 1 0 5 9 9 9 " / > < / a : l n S p c > < a : s p c A f t > < a : s p c P t s   v a l = " 8 0 0 " / > < / a : s p c A f t > < a : b u F o n t   t y p e f a c e = " W i n g d i n g s " / > < a : b u C h a r   c h a r = "�� " / > < / a : p P r > < a : r > < a : r P r   b = " 1 "   d i r t y = " 0 "   l a n g = " e n - I N "   s z = " 1 2 0 0 " > < a : l a t i n   t y p e f a c e = " B o o k   A n t i q u a " / > < / a : r P r > < a : t > H e r e   w e   c a n   s e e   t h a t   t h e   p r i c e   r a n g e   f o r   2 3 r d   j o u r n e y   d a y   i s   h i g h   w h e n   c o m p a r e d   t o   2 7 t h   j o u r n e y   d a y . < / a : t > < / a : r > < a : e n d P a r a R P r   b = " 1 "   d i r t y = " 0 "   l a n g = " e n - I N "   s z = " 1 2 0 0 " > < a : l a t i n   t y p e f a c e = " B o o k   A n t i q u a " / > < / a : e n d P a r a R P r > < / a : p > < / p : t x B o d y > < / p : s p > < / p : s p T r e e > < p : e x t L s t > < p : e x t   u r i = " { 1 E 8 B 3 0 9 A - C F 1 4 - 4 2 1 B - 9 9 E 0 - 9 A 5 0 D 5 1 3 C 8 3 E } " > < p 1 4 : c r e a t i o n I d   x m l n s : p 1 4 = " h t t p : / / s c h e m a s . m i c r o s o f t . c o m / o f f i c e / p o w e r p o i n t / 2 0 1 0 / m a i n "   v a l = " 1 6 5 1 7 7 7 0 6 4 7 0 9 " / > < / p : e x t > < / p : e x t L s t > < / p : c S l d > < p : c l r M a p O v r > < a : m a s t e r C l r M a p p i n g / > < / p : c l r M a p O v r > < / p : s l d >
</file>

<file path=ppt/slides/slide17.xml>�� < ? x m l   v e r s i o n = " 1 . 0 "   e n c o d i n g = " U T F - 1 6 " ? > < p : s l d   x m l n s : a = " h t t p : / / s c h e m a s . o p e n x m l f o r m a t s . o r g / d r a w i n g m l / 2 0 0 6 / m a i n "   x m l n s : c = " h t t p : / / s c h e m a s . o p e n x m l f o r m a t s . o r g / d r a w i n g m l / 2 0 0 6 / c h a r t "   x m l n s : c s = " h t t p : / / s c h e m a s . m i c r o s o f t . c o m / o f f i c e / d r a w i n g / 2 0 1 2 / c h a r t S t y l e "   x m l n s : n s 1 = " h t t p : / / s c h e m a s . o p e n x m l f o r m a t s . o r g / o f f i c e D o c u m e n t / 2 0 0 6 / e x t e n d e d - p r o p e r t i e s "   x m l n s : p = " h t t p : / / s c h e m a s . o p e n x m l f o r m a t s . o r g / p r e s e n t a t i o n m l / 2 0 0 6 / m a i n "   x m l n s : r = " h t t p : / / s c h e m a s . o p e n x m l f o r m a t s . o r g / o f f i c e D o c u m e n t / 2 0 0 6 / r e l a t i o n s h i p s "   x m l n s : v t = " h t t p : / / s c h e m a s . o p e n x m l f o r m a t s . o r g / o f f i c e D o c u m e n t / 2 0 0 6 / d o c P r o p s V T y p e s " > < p : c S l d   n a m e = " s l i d e 1 7 " > < p : s p T r e e > < p : n v G r p S p P r > < p : c N v P r   i d = " 1 "   n a m e = " " / > < p : c N v G r p S p P r / > < p : n v P r / > < / p : n v G r p S p P r > < p : g r p S p P r > < a : x f r m > < a : o f f   x = " 0 "   y = " 0 " / > < a : e x t   c x = " 0 "   c y = " 0 " / > < a : c h O f f   x = " 0 "   y = " 0 " / > < a : c h E x t   c x = " 0 "   c y = " 0 " / > < / a : x f r m > < / p : g r p S p P r > < p : p i c > < p : n v P i c P r > < p : c N v P r   i d = " 2 "   n a m e = " P i c t u r e   1 " > < a : e x t L s t > < a : e x t   u r i = " { 9 C 4 7 D 8 B C - 0 5 4 9 - 4 4 B 6 - B 2 3 3 - 1 5 E 7 4 A C 8 5 6 E 2 } " > < a 1 6 : c r e a t i o n I d   x m l n s : a 1 6 = " h t t p : / / s c h e m a s . m i c r o s o f t . c o m / o f f i c e / d r a w i n g / 2 0 1 0 / m a i n "   i d = " { D 4 F 6 2 9 9 6 - 2 8 B B - 4 6 8 3 - A 9 3 B - 1 2 7 8 6 4 D 3 7 A C A } " / > < / a : e x t > < / a : e x t L s t > < / p : c N v P r > < p : c N v P i c P r > < a : p i c L o c k s   n o C h a n g e A s p e c t = " t r u e " / > < / p : c N v P i c P r > < p : n v P r / > < / p : n v P i c P r > < p : b l i p F i l l > < a : b l i p   r : e m b e d = " r I d 2 " / > < a : s t r e t c h > < a : f i l l R e c t / > < / a : s t r e t c h > < / p : b l i p F i l l > < p : s p P r > < a : x f r m   r o t = " 0 " > < a : o f f   x = " 0 "   y = " 0 " / > < a : e x t   c x = " 3 3 0 7 0 8 0 "   c y = " 1 4 9 1 6 1 4 " / > < / a : x f r m > < a : p r s t G e o m   p r s t = " r e c t " > < a : a v L s t / > < / a : p r s t G e o m > < a : n o F i l l / > < / p : s p P r > < / p : p i c > < p : s p > < p : n v S p P r > < p : c N v P r   i d = " 3 "   n a m e = " T e x t B o x   3 " > < a : e x t L s t > < a : e x t   u r i = " { 0 0 5 6 4 E 9 3 - 8 4 3 B - 4 8 A 7 - 8 1 5 2 - 9 6 4 0 2 6 9 9 0 3 2 6 } " > < a 1 6 : c r e a t i o n I d   x m l n s : a 1 6 = " h t t p : / / s c h e m a s . m i c r o s o f t . c o m / o f f i c e / d r a w i n g / 2 0 1 0 / m a i n "   i d = " { C 8 8 A 3 1 F B - A D 8 8 - 4 0 E 6 - 9 2 8 4 - D 0 0 C B B 5 1 1 7 8 4 } " / > < / a : e x t > < / a : e x t L s t > < / p : c N v P r > < p : c N v S p P r   t x B o x = " 1 " / > < p : n v P r / > < / p : n v S p P r > < p : s p P r > < a : x f r m   r o t = " 0 " > < a : o f f   x = " 0 "   y = " 1 7 2 9 3 3 7 " / > < a : e x t   c x = " 4 5 7 2 0 0 0 "   c y = " 4 2 8 0 9 7 " / > < / a : x f r m > < a : p r s t G e o m   p r s t = " r e c t " > < a : a v L s t / > < / a : p r s t G e o m > < a : n o F i l l / > < / p : s p P r > < p : t x B o d y > < a : b o d y P r   r t l C o l = " 0 "   v e r t = " h o r z "   w r a p = " s q u a r e " > < a : s p A u t o F i t / > < / a : b o d y P r > < a : l s t S t y l e / > < a : p > < a : p P r   i n d e n t = " - 1 7 1 4 5 0 "   l v l = " 0 "   m a r L = " 1 7 1 4 5 0 " > < a : l n S p c > < a : s p c P c t   v a l = " 1 0 5 9 9 9 " / > < / a : l n S p c > < a : s p c A f t > < a : s p c P t s   v a l = " 8 0 0 " / > < / a : s p c A f t > < a : b u F o n t   t y p e f a c e = " W i n g d i n g s " / > < a : b u C h a r   c h a r = "�� " / > < / a : p P r > < a : r > < a : r P r   b = " 1 "   d i r t y = " 0 "   l a n g = " e n - I N "   s z = " 1 2 0 0 " > < a : l a t i n   t y p e f a c e = " B o o k   A n t i q u a " / > < / a : r P r > < a : t > H e r e   w e   h a v e   e n c o d e d   t h e   c a t e g o r i c a l   c o l u m n s   i n t o   n u m e r i c a l   c o l u m n s   a n d   l a t e r   p r o c e e d   w i t h   c o r r e l a t i o n < / a : t > < / a : r > < a : r > < a : r P r   d i r t y = " 0 "   l a n g = " e n - I N "   s z = " 1 8 0 0 " > < a : s o l i d F i l l > < a : s r g b C l r   v a l = " 0 0 0 0 0 0 " / > < / a : s o l i d F i l l > < a : l a t i n   t y p e f a c e = " B o o k   A n t i q u a " / > < / a : r P r > < a : t > . < / a : t > < / a : r > < a : e n d P a r a R P r   d i r t y = " 0 "   l a n g = " e n - I N "   s z = " 1 8 0 0 " > < a : s o l i d F i l l > < a : s r g b C l r   v a l = " 0 0 0 0 0 0 " / > < / a : s o l i d F i l l > < a : l a t i n   t y p e f a c e = " B o o k   A n t i q u a " / > < / a : e n d P a r a R P r > < / a : p > < / p : t x B o d y > < / p : s p > < p : s p > < p : n v S p P r > < p : c N v P r   i d = " 4 "   n a m e = " T e x t B o x   5 " > < a : e x t L s t > < a : e x t   u r i = " { D B 0 4 B A 6 9 - D C 9 6 - 4 2 6 7 - B E D F - 5 3 8 5 9 B 1 3 0 3 3 6 } " > < a 1 6 : c r e a t i o n I d   x m l n s : a 1 6 = " h t t p : / / s c h e m a s . m i c r o s o f t . c o m / o f f i c e / d r a w i n g / 2 0 1 0 / m a i n "   i d = " { 7 7 A E D 2 0 1 - 1 9 B 3 - 4 5 B 8 - 9 D B 0 - E 7 0 E A B 6 0 4 7 6 5 } " / > < / a : e x t > < / a : e x t L s t > < / p : c N v P r > < p : c N v S p P r   t x B o x = " 1 " / > < p : n v P r / > < / p : n v S p P r > < p : s p P r > < a : x f r m   r o t = " 0 " > < a : o f f   x = " 1 8 6 2 4 1 8 "   y = " 2 1 5 7 4 3 5 " / > < a : e x t   c x = " 1 5 6 6 5 8 2 "   c y = " 2 8 0 6 0 5 " / > < / a : x f r m > < a : p r s t G e o m   p r s t = " r e c t " > < a : a v L s t / > < / a : p r s t G e o m > < a : n o F i l l / > < / p : s p P r > < p : t x B o d y > < a : b o d y P r   r t l C o l = " 0 "   v e r t = " h o r z "   w r a p = " s q u a r e " > < a : s p A u t o F i t / > < / a : b o d y P r > < a : l s t S t y l e / > < a : p > < a : p P r   i n d e n t = " - 3 4 2 9 0 0 "   l v l = " 0 "   m a r L = " 3 4 2 9 0 0 " > < a : l n S p c > < a : s p c P c t   v a l = " 1 0 5 9 9 9 " / > < / a : l n S p c > < a : s p c A f t > < a : s p c P t s   v a l = " 8 0 0 " / > < / a : s p c A f t > < a : b u F o n t   t y p e f a c e = " W i n g d i n g s " / > < a : b u C h a r   c h a r = "�� " / > < / a : p P r > < a : r > < a : r P r   b = " 1 "   d i r t y = " 0 "   l a n g = " e n - I N "   s z = " 1 8 0 0 " > < a : l a t i n   t y p e f a c e = " B o o k   A n t i q u a " / > < / a : r P r > < a : t > C o r r e l a t i o n < / a : t > < / a : r > < a : r > < a : r P r   b = " 1 "   d i r t y = " 0 "   l a n g = " e n - I N " > < a : s o l i d F i l l > < a : s r g b C l r   v a l = " 0 0 0 0 0 0 " / > < / a : s o l i d F i l l > < a : l a t i n   t y p e f a c e = " B o o k   A n t i q u a " / > < / a : r P r > < a : t > : < / a : t > < / a : r > < a : e n d P a r a R P r   b = " 1 "   d i r t y = " 0 "   l a n g = " e n - I N " > < a : s o l i d F i l l > < a : s r g b C l r   v a l = " 0 0 0 0 0 0 " / > < / a : s o l i d F i l l > < a : l a t i n   t y p e f a c e = " B o o k   A n t i q u a " / > < / a : e n d P a r a R P r > < / a : p > < / p : t x B o d y > < / p : s p > < p : p i c > < p : n v P i c P r > < p : c N v P r   i d = " 5 "   n a m e = " P i c t u r e   6 " > < a : e x t L s t > < a : e x t   u r i = " { 7 5 3 C 1 F 8 E - 5 A 0 E - 4 7 D 5 - B D 3 2 - 2 6 9 F 4 1 B B 8 0 D 2 } " > < a 1 6 : c r e a t i o n I d   x m l n s : a 1 6 = " h t t p : / / s c h e m a s . m i c r o s o f t . c o m / o f f i c e / d r a w i n g / 2 0 1 0 / m a i n "   i d = " { 5 E 8 A 8 E A A - 8 2 0 3 - 4 0 0 6 - A 8 3 7 - 7 2 A 8 8 E A 4 2 D C 3 } " / > < / a : e x t > < / a : e x t L s t > < / p : c N v P r > < p : c N v P i c P r > < a : p i c L o c k s   n o C h a n g e A s p e c t = " t r u e " / > < / p : c N v P i c P r > < p : n v P r / > < / p : n v P i c P r > < p : b l i p F i l l > < a : b l i p   r : e m b e d = " r I d 3 " / > < a : s t r e t c h > < a : f i l l R e c t / > < / a : s t r e t c h > < / p : b l i p F i l l > < p : s p P r > < a : x f r m   r o t = " 0 " > < a : o f f   x = " 0 "   y = " 2 5 8 5 5 3 3 " / > < a : e x t   c x = " 2 3 2 6 0 0 5 "   c y = " 1 6 9 9 2 6 0 " / > < / a : x f r m > < a : p r s t G e o m   p r s t = " r e c t " > < a : a v L s t / > < / a : p r s t G e o m > < a : n o F i l l / > < / p : s p P r > < / p : p i c > < p : s p > < p : n v S p P r > < p : c N v P r   i d = " 6 "   n a m e = " T e x t B o x   8 " > < a : e x t L s t > < a : e x t   u r i = " { D 4 5 9 F 1 D 4 - B C A 3 - 4 4 4 4 - 9 1 D 6 - 0 7 E 6 F 1 A B 6 0 9 D } " > < a 1 6 : c r e a t i o n I d   x m l n s : a 1 6 = " h t t p : / / s c h e m a s . m i c r o s o f t . c o m / o f f i c e / d r a w i n g / 2 0 1 0 / m a i n "   i d = " { 2 A F 8 5 D 3 9 - A B 9 A - 4 E A E - 9 9 3 3 - 4 D 2 E 6 3 2 3 7 3 3 D } " / > < / a : e x t > < / a : e x t L s t > < / p : c N v P r > < p : c N v S p P r   t x B o x = " 1 " / > < p : n v P r / > < / p : n v S p P r > < p : s p P r > < a : x f r m   r o t = " 0 " > < a : o f f   x = " 0 "   y = " 4 6 1 1 4 2 7 " / > < a : e x t   c x = " 4 5 7 2 0 0 0 "   c y = " 3 5 9 4 2 5 " / > < / a : x f r m > < a : p r s t G e o m   p r s t = " r e c t " > < a : a v L s t / > < / a : p r s t G e o m > < a : n o F i l l / > < / p : s p P r > < p : t x B o d y > < a : b o d y P r   r t l C o l = " 0 "   v e r t = " h o r z "   w r a p = " s q u a r e " > < a : s p A u t o F i t / > < / a : b o d y P r > < a : l s t S t y l e / > < a : p > < a : p P r   i n d e n t = " - 1 7 1 4 5 0 "   l v l = " 0 "   m a r L = " 1 7 1 4 5 0 " > < a : l n S p c > < a : s p c P c t   v a l = " 1 0 7 0 0 0 " / > < / a : l n S p c > < a : s p c B e f > < a : s p c P t s   v a l = " 7 6 5 " / > < / a : s p c B e f > < a : s p c A f t > < a : s p c P t s   v a l = " 8 0 0 " / > < / a : s p c A f t > < a : b u F o n t   t y p e f a c e = " W i n g d i n g s " / > < a : b u C h a r   c h a r = "�� " / > < / a : p P r > < a : r > < a : r P r   b = " 1 "   d i r t y = " 0 "   l a n g = " e n - I N "   s z = " 1 2 0 0 " > < a : l a t i n   t y p e f a c e = " B o o k   A n t i q u a " / > < / a : r P r > < a : t > H e r e   w e   c a n   s e e   t h a t   a l l   t h e   v a l u e s   o f   t h e   c o l u m n s   a r e   w i t h i n   t h e   r a n g e   f r o m   - 0 . 5   t o   0 . 5   a n d   s o   t h e r e   i s   b a d   c o r r e l a t i o n s   o f   t h e   v a r i a b l e s   w i t h   t h e   l a b e l   c o l u m n < / a : t > < / a : r > < a : e n d P a r a R P r   b = " 1 "   d i r t y = " 0 "   l a n g = " e n - I N "   s z = " 1 2 0 0 " > < a : l a t i n   t y p e f a c e = " B o o k   A n t i q u a " / > < / a : e n d P a r a R P r > < / a : p > < / p : t x B o d y > < / p : s p > < p : p i c > < p : n v P i c P r > < p : c N v P r   i d = " 7 "   n a m e = " P i c t u r e   9 " > < a : e x t L s t > < a : e x t   u r i = " { 6 8 2 0 9 A 9 7 - 1 1 7 4 - 4 B 8 6 - 9 3 B 8 - C 1 9 5 B 6 F 8 1 A 2 1 } " > < a 1 6 : c r e a t i o n I d   x m l n s : a 1 6 = " h t t p : / / s c h e m a s . m i c r o s o f t . c o m / o f f i c e / d r a w i n g / 2 0 1 0 / m a i n "   i d = " { 4 A 5 6 9 1 F 2 - 9 6 A 7 - 4 2 B 3 - B 9 8 5 - 1 7 0 0 F 1 F 7 0 8 6 9 } " / > < / a : e x t > < / a : e x t L s t > < / p : c N v P r > < p : c N v P i c P r > < a : p i c L o c k s   n o C h a n g e A s p e c t = " t r u e " / > < / p : c N v P i c P r > < p : n v P r / > < / p : n v P i c P r > < p : b l i p F i l l > < a : b l i p   r : e m b e d = " r I d 4 " / > < a : s t r e t c h > < a : f i l l R e c t / > < / a : s t r e t c h > < / p : b l i p F i l l > < p : s p P r > < a : x f r m   r o t = " 0 " > < a : o f f   x = " 5 1 6 0 6 4 5 "   y = " 0 " / > < a : e x t   c x = " 3 9 8 3 3 5 5 "   c y = " 3 1 4 3 2 5 " / > < / a : x f r m > < a : p r s t G e o m   p r s t = " r e c t " > < a : a v L s t / > < / a : p r s t G e o m > < a : n o F i l l / > < / p : s p P r > < / p : p i c > < p : p i c > < p : n v P i c P r > < p : c N v P r   i d = " 8 "   n a m e = " P i c t u r e   1 0 " > < a : e x t L s t > < a : e x t   u r i = " { C A 5 F 4 3 0 7 - 0 4 B 5 - 4 5 9 5 - B F 5 1 - 7 0 F 2 E 9 2 8 6 0 3 6 } " > < a 1 6 : c r e a t i o n I d   x m l n s : a 1 6 = " h t t p : / / s c h e m a s . m i c r o s o f t . c o m / o f f i c e / d r a w i n g / 2 0 1 0 / m a i n "   i d = " { A 9 3 D 4 D 6 B - B 6 F 3 - 4 F 0 F - 9 B 0 4 - 0 9 1 1 8 C 6 7 4 5 B F } " / > < / a : e x t > < / a : e x t L s t > < / p : c N v P r > < p : c N v P i c P r > < a : p i c L o c k s   n o C h a n g e A s p e c t = " t r u e " / > < / p : c N v P i c P r > < p : n v P r / > < / p : n v P i c P r > < p : b l i p F i l l > < a : b l i p   r : e m b e d = " r I d 5 " / > < a : s t r e t c h > < a : f i l l R e c t / > < / a : s t r e t c h > < / p : b l i p F i l l > < p : s p P r > < a : x f r m   r o t = " 0 " > < a : o f f   x = " 5 4 4 1 6 8 8 "   y = " 3 1 4 3 2 5 " / > < a : e x t   c x = " 3 5 3 1 8 7 0 "   c y = " 2 5 8 2 7 0 3 " / > < / a : x f r m > < a : p r s t G e o m   p r s t = " r e c t " > < a : a v L s t / > < / a : p r s t G e o m > < a : n o F i l l / > < a : l n > < a : n o F i l l / > < / a : l n > < / p : s p P r > < / p : p i c > < p : s p > < p : n v S p P r > < p : c N v P r   i d = " 9 "   n a m e = " T e x t B o x   1 2 " > < a : e x t L s t > < a : e x t   u r i = " { 5 3 7 2 A 8 D E - D 4 C C - 4 3 B 3 - B B 0 0 - 2 C B 8 D 4 9 6 6 F 4 5 } " > < a 1 6 : c r e a t i o n I d   x m l n s : a 1 6 = " h t t p : / / s c h e m a s . m i c r o s o f t . c o m / o f f i c e / d r a w i n g / 2 0 1 0 / m a i n "   i d = " { A C D B A 2 D 6 - 1 D 0 E - 4 1 8 8 - B 8 E 9 - 0 E 1 2 1 5 B 0 7 9 0 C } " / > < / a : e x t > < / a : e x t L s t > < / p : c N v P r > < p : c N v S p P r   t x B o x = " 1 " / > < p : n v P r / > < / p : n v S p P r > < p : s p P r > < a : x f r m   r o t = " 0 " > < a : o f f   x = " 4 5 3 1 9 9 6 "   y = " 3 1 8 4 2 9 9 " / > < a : e x t   c x = " 4 5 7 2 0 0 0 "   c y = " 1 1 0 0 4 9 3 " / > < / a : x f r m > < a : p r s t G e o m   p r s t = " r e c t " > < a : a v L s t / > < / a : p r s t G e o m > < a : n o F i l l / > < / p : s p P r > < p : t x B o d y > < a : b o d y P r   r t l C o l = " 0 "   v e r t = " h o r z "   w r a p = " s q u a r e " > < a : s p A u t o F i t / > < / a : b o d y P r > < a : l s t S t y l e / > < a : p > < a : p P r   i n d e n t = " - 3 4 2 9 0 0 "   l v l = " 0 "   m a r L = " 3 4 2 9 0 0 " > < a : l n S p c > < a : s p c P c t   v a l = " 1 0 7 0 0 0 " / > < / a : l n S p c > < a : s p c B e f > < a : s p c P t s   v a l = " 7 6 5 " / > < / a : s p c B e f > < a : s p c A f t > < a : s p c P t s   v a l = " 8 0 0 " / > < / a : s p c A f t > < a : b u F o n t   t y p e f a c e = " W i n g d i n g s " / > < a : b u C h a r   c h a r = "�� " / > < / a : p P r > < a : r > < a : r P r   b = " 1 "   d i r t y = " 0 "   l a n g = " e n - I N "   s z = " 1 2 0 0 " > < a : l a t i n   t y p e f a c e = " B o o k   A n t i q u a " / > < / a : r P r > < a : t > H e r e   w e   c a n   s e e   t h a t   t h e   v a r i a b l e s   a r e   w i t h   l e s s   c o r r e l a t i o n   w i t h   t h e   l a b e l   c o l u m n   a n d   a l s o   l e s s   t h a n   5 0 %   a n d   t h e   v a r i a b l e   c o l u m n s   w h i c h   a r e   w i t h   h i g h   c o r r e l a t i o n   a m o n g   t h e   o t h e r   a r e   " S o u r c e "   a n d   " D e s t i n a t i o n "   C o l u m n s   w i t h   4 4 %   o f   c o r r e l a t i o n   a n d   t h e   v a r i a b l e   c o l u m n   w h i c h   i s   w i t h   h i g h   c o r r e l a t i o n   a m o n g   t h e   o t h e r   v a r i a b l e s   w i t h   t h e   l a b e l   c o l u m n   i s   " N o .   o f   S t o p p a g e "   w i t h   t h e   4 4 %   o f   c o r r e l a t i o n   a n d   t h e   h i g h   n e g a t i v e   c o r r e l a t i o n   w i t h   t h e   l a b e l   c o l u m n s   c o m p a r e d   t o   t h e   o t h e r   c o l u m n s   i s   " < / a : t > < / a : r > < a : r > < a : r P r   b = " 1 "   d i r t y = " 0 "   e r r = " 1 "   l a n g = " e n - I N "   s z = " 1 2 0 0 " > < a : l a t i n   t y p e f a c e = " B o o k   A n t i q u a " / > < / a : r P r > < a : t > J o u r n e y _ m o n t h < / a : t > < / a : r > < a : r > < a : r P r   b = " 1 "   d i r t y = " 0 "   l a n g = " e n - I N "   s z = " 1 2 0 0 " > < a : l a t i n   t y p e f a c e = " B o o k   A n t i q u a " / > < / a : r P r > < a : t > "   w h i c h   i s   w i t h   - 3 1 % < / a : t > < / a : r > < a : e n d P a r a R P r   b = " 1 "   d i r t y = " 0 "   l a n g = " e n - I N "   s z = " 1 2 0 0 " > < a : l a t i n   t y p e f a c e = " B o o k   A n t i q u a " / > < / a : e n d P a r a R P r > < / a : p > < / p : t x B o d y > < / p : s p > < / p : s p T r e e > < p : e x t L s t > < p : e x t   u r i = " { E 2 8 E 6 5 6 A - 9 0 B 6 - 4 6 B 7 - B 2 E 7 - D F 8 B B F 9 7 D F 8 C } " > < p 1 4 : c r e a t i o n I d   x m l n s : p 1 4 = " h t t p : / / s c h e m a s . m i c r o s o f t . c o m / o f f i c e / p o w e r p o i n t / 2 0 1 0 / m a i n "   v a l = " 1 6 5 1 7 7 7 0 6 4 7 1 2 " / > < / p : e x t > < / p : e x t L s t > < / p : c S l d > < p : c l r M a p O v r > < a : m a s t e r C l r M a p p i n g / > < / p : c l r M a p O v r > < / p : s l d >
</file>

<file path=ppt/slides/slide18.xml>�� < ? x m l   v e r s i o n = " 1 . 0 "   e n c o d i n g = " U T F - 1 6 " ? > < p : s l d   x m l n s : a = " h t t p : / / s c h e m a s . o p e n x m l f o r m a t s . o r g / d r a w i n g m l / 2 0 0 6 / m a i n "   x m l n s : c = " h t t p : / / s c h e m a s . o p e n x m l f o r m a t s . o r g / d r a w i n g m l / 2 0 0 6 / c h a r t "   x m l n s : c s = " h t t p : / / s c h e m a s . m i c r o s o f t . c o m / o f f i c e / d r a w i n g / 2 0 1 2 / c h a r t S t y l e "   x m l n s : n s 1 = " h t t p : / / s c h e m a s . o p e n x m l f o r m a t s . o r g / o f f i c e D o c u m e n t / 2 0 0 6 / e x t e n d e d - p r o p e r t i e s "   x m l n s : p = " h t t p : / / s c h e m a s . o p e n x m l f o r m a t s . o r g / p r e s e n t a t i o n m l / 2 0 0 6 / m a i n "   x m l n s : r = " h t t p : / / s c h e m a s . o p e n x m l f o r m a t s . o r g / o f f i c e D o c u m e n t / 2 0 0 6 / r e l a t i o n s h i p s "   x m l n s : v t = " h t t p : / / s c h e m a s . o p e n x m l f o r m a t s . o r g / o f f i c e D o c u m e n t / 2 0 0 6 / d o c P r o p s V T y p e s " > < p : c S l d   n a m e = " s l i d e 1 8 " > < p : s p T r e e > < p : n v G r p S p P r > < p : c N v P r   i d = " 1 "   n a m e = " " / > < p : c N v G r p S p P r / > < p : n v P r / > < / p : n v G r p S p P r > < p : g r p S p P r > < a : x f r m > < a : o f f   x = " 0 "   y = " 0 " / > < a : e x t   c x = " 0 "   c y = " 0 " / > < a : c h O f f   x = " 0 "   y = " 0 " / > < a : c h E x t   c x = " 0 "   c y = " 0 " / > < / a : x f r m > < / p : g r p S p P r > < p : p i c > < p : n v P i c P r > < p : c N v P r   i d = " 2 "   n a m e = " P i c t u r e   1 " > < a : e x t L s t > < a : e x t   u r i = " { D F D E F E 6 0 - 2 C 7 A - 4 2 7 4 - 8 4 A 2 - E 8 0 5 2 1 4 4 D C 4 6 } " > < a 1 6 : c r e a t i o n I d   x m l n s : a 1 6 = " h t t p : / / s c h e m a s . m i c r o s o f t . c o m / o f f i c e / d r a w i n g / 2 0 1 0 / m a i n "   i d = " { 6 8 7 0 4 D 3 6 - A 3 1 C - 4 D 1 3 - 8 6 4 6 - C 3 8 8 B 6 B A B 0 9 A } " / > < / a : e x t > < / a : e x t L s t > < / p : c N v P r > < p : c N v P i c P r > < a : p i c L o c k s   n o C h a n g e A s p e c t = " t r u e " / > < / p : c N v P i c P r > < p : n v P r / > < / p : n v P i c P r > < p : b l i p F i l l > < a : b l i p   r : e m b e d = " r I d 2 " / > < a : s t r e t c h > < a : f i l l R e c t / > < / a : s t r e t c h > < / p : b l i p F i l l > < p : s p P r > < a : x f r m   r o t = " 0 " > < a : o f f   x = " 0 "   y = " 0 " / > < a : e x t   c x = " 3 8 4 6 1 9 5 "   c y = " 2 3 5 2 1 9 8 " / > < / a : x f r m > < a : p r s t G e o m   p r s t = " r e c t " > < a : a v L s t / > < / a : p r s t G e o m > < a : n o F i l l / > < / p : s p P r > < / p : p i c > < p : p i c > < p : n v P i c P r > < p : c N v P r   i d = " 3 "   n a m e = " P i c t u r e   2 " > < a : e x t L s t > < a : e x t   u r i = " { C 2 6 E D B 1 6 - F 7 7 0 - 4 5 1 B - 8 B 9 6 - 0 8 3 D B C F 0 B B B 7 } " > < a 1 6 : c r e a t i o n I d   x m l n s : a 1 6 = " h t t p : / / s c h e m a s . m i c r o s o f t . c o m / o f f i c e / d r a w i n g / 2 0 1 0 / m a i n "   i d = " { B 6 4 6 8 0 C 0 - D F 0 5 - 4 F 3 5 - 8 5 0 D - 0 A F 5 8 A D 6 8 9 7 5 } " / > < / a : e x t > < / a : e x t L s t > < / p : c N v P r > < p : c N v P i c P r > < a : p i c L o c k s   n o C h a n g e A s p e c t = " t r u e " / > < / p : c N v P i c P r > < p : n v P r / > < / p : n v P i c P r > < p : b l i p F i l l > < a : b l i p   r : e m b e d = " r I d 3 " / > < a : s t r e t c h > < a : f i l l R e c t / > < / a : s t r e t c h > < / p : b l i p F i l l > < p : s p P r > < a : x f r m   r o t = " 0 " > < a : o f f   x = " 0 "   y = " 3 1 7 9 9 2 1 " / > < a : e x t   c x = " 3 8 1 7 6 2 0 "   c y = " 1 9 6 3 5 7 8 " / > < / a : x f r m > < a : p r s t G e o m   p r s t = " r e c t " > < a : a v L s t / > < / a : p r s t G e o m > < a : n o F i l l / > < / p : s p P r > < / p : p i c > < p : s p > < p : n v S p P r > < p : c N v P r   i d = " 4 "   n a m e = " T e x t B o x   4 " > < a : e x t L s t > < a : e x t   u r i = " { B 3 7 3 D D A 0 - F 9 7 A - 4 1 B C - A 8 2 5 - 9 4 7 7 9 E 4 D F F 8 0 } " > < a 1 6 : c r e a t i o n I d   x m l n s : a 1 6 = " h t t p : / / s c h e m a s . m i c r o s o f t . c o m / o f f i c e / d r a w i n g / 2 0 1 0 / m a i n "   i d = " { 0 D 1 0 3 0 4 A - 1 5 0 8 - 4 0 A F - 8 B D 0 - F 5 6 A A 5 D E A 9 D 8 } " / > < / a : e x t > < / a : e x t L s t > < / p : c N v P r > < p : c N v S p P r   t x B o x = " 1 " / > < p : n v P r / > < / p : n v S p P r > < p : s p P r > < a : x f r m   r o t = " 0 " > < a : o f f   x = " 4 5 1 1 4 8 8 "   y = " 1 7 3 9 7 9 3 " / > < a : e x t   c x = " 4 5 7 2 0 0 0 "   c y = " 9 5 2 2 8 0 " / > < / a : x f r m > < a : p r s t G e o m   p r s t = " r e c t " > < a : a v L s t / > < / a : p r s t G e o m > < a : n o F i l l / > < / p : s p P r > < p : t x B o d y > < a : b o d y P r   r t l C o l = " 0 "   v e r t = " h o r z "   w r a p = " s q u a r e " > < a : s p A u t o F i t / > < / a : b o d y P r > < a : l s t S t y l e / > < a : p > < a : p P r   i n d e n t = " - 3 4 2 9 0 0 "   l v l = " 0 "   m a r L = " 3 4 2 9 0 0 " > < a : l n S p c > < a : s p c P c t   v a l = " 1 0 7 0 0 0 " / > < / a : l n S p c > < a : s p c B e f > < a : s p c P t s   v a l = " 7 6 5 " / > < / a : s p c B e f > < a : s p c A f t > < a : s p c P t s   v a l = " 8 0 0 " / > < / a : s p c A f t > < a : b u F o n t   t y p e f a c e = " W i n g d i n g s " / > < a : b u C h a r   c h a r = "�� " / > < / a : p P r > < a : r > < a : r P r   b = " 1 "   d i r t y = " 0 "   l a n g = " e n - I N "   s z = " 1 2 0 0 " > < a : l a t i n   t y p e f a c e = " B o o k   A n t i q u a " / > < / a : r P r > < a : t > H e r e   w e   a r e   u s i n g   " P C A "   t o   c h e c k   t h e   " m u l t i c o l l i n e a r i t y "   i s s u e   a m o n g   t h e   v a r i a b l e s   a n d   b e f o r e   t h a t   w e   h a v e   s e p a r a t e d   t h e   d a t a s e t   i n   b e t w e e n   2   v a r i a b l e s   " x "   a n d   " y "   i n   w h i c h   " x "   c o n t a i n s   a l l   t h e   d a t a   e x c e p t   t h e   l a b e l   c o l u m n   a n d   " y "   c o n t a i n s   t h e   l a b e l   c o l u m n   a n d   w e   h a v e   c h e c k e d   t h e   V I F   v a l u e s   f o r   " x "   a n d   t h e   h i g h e s t   V I F   v a l u e   i s   f o r   " J o u r n e y _ d a y "   a n d   t h e   l e a s t   " V I F "   v a l u e   i s   f o r   " J o u r n e y _ m o n t h " < / a : t > < / a : r > < a : e n d P a r a R P r   b = " 1 "   d i r t y = " 0 "   l a n g = " e n - I N "   s z = " 1 2 0 0 " > < a : l a t i n   t y p e f a c e = " B o o k   A n t i q u a " / > < / a : e n d P a r a R P r > < / a : p > < / p : t x B o d y > < / p : s p > < / p : s p T r e e > < p : e x t L s t > < p : e x t   u r i = " { 1 4 3 8 4 C C 1 - 1 B 8 C - 4 6 F A - A E 7 A - 5 0 8 4 2 8 3 7 9 A B 5 } " > < p 1 4 : c r e a t i o n I d   x m l n s : p 1 4 = " h t t p : / / s c h e m a s . m i c r o s o f t . c o m / o f f i c e / p o w e r p o i n t / 2 0 1 0 / m a i n "   v a l = " 1 6 5 1 7 7 7 0 6 4 7 1 4 " / > < / p : e x t > < / p : e x t L s t > < / p : c S l d > < p : c l r M a p O v r > < a : m a s t e r C l r M a p p i n g / > < / p : c l r M a p O v r > < / p : s l d >
</file>

<file path=ppt/slides/slide19.xml>�� < ? x m l   v e r s i o n = " 1 . 0 "   e n c o d i n g = " U T F - 1 6 " ? > < p : s l d   x m l n s : a = " h t t p : / / s c h e m a s . o p e n x m l f o r m a t s . o r g / d r a w i n g m l / 2 0 0 6 / m a i n "   x m l n s : c = " h t t p : / / s c h e m a s . o p e n x m l f o r m a t s . o r g / d r a w i n g m l / 2 0 0 6 / c h a r t "   x m l n s : c s = " h t t p : / / s c h e m a s . m i c r o s o f t . c o m / o f f i c e / d r a w i n g / 2 0 1 2 / c h a r t S t y l e "   x m l n s : n s 1 = " h t t p : / / s c h e m a s . o p e n x m l f o r m a t s . o r g / o f f i c e D o c u m e n t / 2 0 0 6 / e x t e n d e d - p r o p e r t i e s "   x m l n s : p = " h t t p : / / s c h e m a s . o p e n x m l f o r m a t s . o r g / p r e s e n t a t i o n m l / 2 0 0 6 / m a i n "   x m l n s : r = " h t t p : / / s c h e m a s . o p e n x m l f o r m a t s . o r g / o f f i c e D o c u m e n t / 2 0 0 6 / r e l a t i o n s h i p s "   x m l n s : v t = " h t t p : / / s c h e m a s . o p e n x m l f o r m a t s . o r g / o f f i c e D o c u m e n t / 2 0 0 6 / d o c P r o p s V T y p e s " > < p : c S l d   n a m e = " s l i d e 1 9 " > < p : s p T r e e > < p : n v G r p S p P r > < p : c N v P r   i d = " 1 "   n a m e = " " / > < p : c N v G r p S p P r / > < p : n v P r / > < / p : n v G r p S p P r > < p : g r p S p P r > < a : x f r m > < a : o f f   x = " 0 "   y = " 0 " / > < a : e x t   c x = " 0 "   c y = " 0 " / > < a : c h O f f   x = " 0 "   y = " 0 " / > < a : c h E x t   c x = " 0 "   c y = " 0 " / > < / a : x f r m > < / p : g r p S p P r > < p : s p > < p : n v S p P r > < p : c N v P r   i d = " 2 "   n a m e = " T e x t B o x   2 " > < a : e x t L s t > < a : e x t   u r i = " { 0 B 5 7 7 0 F E - 1 4 B 8 - 4 8 2 8 - A 4 7 A - B 9 A B 9 9 8 3 4 C 5 7 } " > < a 1 6 : c r e a t i o n I d   x m l n s : a 1 6 = " h t t p : / / s c h e m a s . m i c r o s o f t . c o m / o f f i c e / d r a w i n g / 2 0 1 0 / m a i n "   i d = " { E 4 C 5 D A 0 F - C 9 3 7 - 4 C A 0 - A 7 B 2 - 7 5 E 4 E 5 B 5 3 6 A B } " / > < / a : e x t > < / a : e x t L s t > < / p : c N v P r > < p : c N v S p P r   t x B o x = " 1 " / > < p : n v P r / > < / p : n v S p P r > < p : s p P r > < a : x f r m   r o t = " 0 " > < a : o f f   x = " 0 "   y = " 1 3 3 8 0 3 " / > < a : e x t   c x = " 2 9 1 8 0 1 1 "   c y = " 2 7 6 9 9 9 " / > < / a : x f r m > < a : p r s t G e o m   p r s t = " r e c t " > < a : a v L s t / > < / a : p r s t G e o m > < a : n o F i l l / > < / p : s p P r > < p : t x B o d y > < a : b o d y P r   r t l C o l = " 0 "   v e r t = " h o r z "   w r a p = " s q u a r e " > < a : s p A u t o F i t / > < / a : b o d y P r > < a : l s t S t y l e / > < a : p > < a : p P r   i n d e n t = " - 3 4 2 9 0 0 "   l v l = " 0 "   m a r L = " 3 4 2 9 0 0 " > < a : s p c B e f > < a : s p c P t s   v a l = " 7 6 5 " / > < / a : s p c B e f > < a : b u F o n t   t y p e f a c e = " W i n g d i n g s " / > < a : b u C h a r   c h a r = "�� " / > < / a : p P r > < a : r > < a : r P r   b = " 1 "   d i r t y = " 0 "   l a n g = " e n - I N "   s z = " 1 8 0 0 " > < a : l a t i n   t y p e f a c e = " B o o k   A n t i q u a " / > < / a : r P r > < a : t > D e t e c t i o n   o f   o u t l i e r s : < / a : t > < / a : r > < a : e n d P a r a R P r   b = " 1 "   d i r t y = " 0 "   l a n g = " e n - I N "   s z = " 1 8 0 0 " > < a : l a t i n   t y p e f a c e = " B o o k   A n t i q u a " / > < / a : e n d P a r a R P r > < / a : p > < / p : t x B o d y > < / p : s p > < p : p i c > < p : n v P i c P r > < p : c N v P r   i d = " 3 "   n a m e = " P i c t u r e   3 " > < a : e x t L s t > < a : e x t   u r i = " { A 5 0 D 2 8 2 3 - 3 E 7 6 - 4 4 5 6 - 9 C D 2 - 5 5 A 4 C F 6 2 5 3 0 9 } " > < a 1 6 : c r e a t i o n I d   x m l n s : a 1 6 = " h t t p : / / s c h e m a s . m i c r o s o f t . c o m / o f f i c e / d r a w i n g / 2 0 1 0 / m a i n "   i d = " { 8 9 1 0 A C 9 6 - A 8 0 D - 4 D B 4 - A C 4 8 - E 7 6 4 5 8 A 9 F A A 3 } " / > < / a : e x t > < / a : e x t L s t > < / p : c N v P r > < p : c N v P i c P r > < a : p i c L o c k s   n o C h a n g e A s p e c t = " t r u e " / > < / p : c N v P i c P r > < p : n v P r / > < / p : n v P i c P r > < p : b l i p F i l l > < a : b l i p   r : e m b e d = " r I d 2 " / > < a : s t r e t c h > < a : f i l l R e c t / > < / a : s t r e t c h > < / p : b l i p F i l l > < p : s p P r > < a : x f r m   r o t = " 0 " > < a : o f f   x = " 0 "   y = " 5 3 0 8 2 2 " / > < a : e x t   c x = " 3 6 6 9 0 2 9 "   c y = " 1 1 7 7 2 9 0 " / > < / a : x f r m > < a : p r s t G e o m   p r s t = " r e c t " > < a : a v L s t / > < / a : p r s t G e o m > < a : n o F i l l / > < / p : s p P r > < / p : p i c > < p : p i c > < p : n v P i c P r > < p : c N v P r   i d = " 4 "   n a m e = " P i c t u r e   4 " > < a : e x t L s t > < a : e x t   u r i = " { 0 2 3 2 5 E E 9 - 9 0 A 7 - 4 9 9 0 - 9 1 0 6 - C 6 2 D 6 1 3 6 1 B 8 6 } " > < a 1 6 : c r e a t i o n I d   x m l n s : a 1 6 = " h t t p : / / s c h e m a s . m i c r o s o f t . c o m / o f f i c e / d r a w i n g / 2 0 1 0 / m a i n "   i d = " { 1 6 F 4 6 D 6 2 - 6 C 0 5 - 4 C A F - 8 F 8 C - E A 6 D A 0 7 4 4 2 7 2 } " / > < / a : e x t > < / a : e x t L s t > < / p : c N v P r > < p : c N v P i c P r > < a : p i c L o c k s   n o C h a n g e A s p e c t = " t r u e " / > < / p : c N v P i c P r > < p : n v P r / > < / p : n v P i c P r > < p : b l i p F i l l > < a : b l i p   r : e m b e d = " r I d 3 " / > < a : s t r e t c h > < a : f i l l R e c t / > < / a : s t r e t c h > < / p : b l i p F i l l > < p : s p P r > < a : x f r m   r o t = " 0 " > < a : o f f   x = " 5 7 5 7 1 7 6 "   y = " 0 " / > < a : e x t   c x = " 3 4 4 0 1 9 8 "   c y = " 4 6 4 5 9 5 9 " / > < / a : x f r m > < a : p r s t G e o m   p r s t = " r e c t " > < a : a v L s t / > < / a : p r s t G e o m > < a : n o F i l l / > < a : l n > < a : n o F i l l / > < / a : l n > < / p : s p P r > < / p : p i c > < p : s p > < p : n v S p P r > < p : c N v P r   i d = " 5 "   n a m e = " T e x t B o x   6 " > < a : e x t L s t > < a : e x t   u r i = " { A 5 8 1 0 8 E 7 - A 6 0 4 - 4 1 1 3 - A 5 4 E - 9 4 8 D A 0 7 D 1 E C 3 } " > < a 1 6 : c r e a t i o n I d   x m l n s : a 1 6 = " h t t p : / / s c h e m a s . m i c r o s o f t . c o m / o f f i c e / d r a w i n g / 2 0 1 0 / m a i n "   i d = " { 5 2 D 3 D C 6 A - D A 0 3 - 4 9 5 2 - 9 B 1 3 - E E 8 2 D 6 4 B 2 9 F 6 } " / > < / a : e x t > < / a : e x t L s t > < / p : c N v P r > < p : c N v S p P r   t x B o x = " 1 " / > < p : n v P r / > < / p : n v S p P r > < p : s p P r > < a : x f r m   r o t = " 0 " > < a : o f f   x = " 4 5 7 1 9 9 "   y = " 2 8 4 0 0 8 0 " / > < a : e x t   c x = " 4 6 1 2 3 4 1 "   c y = " 3 5 9 4 2 5 " / > < / a : x f r m > < a : p r s t G e o m   p r s t = " r e c t " > < a : a v L s t / > < / a : p r s t G e o m > < a : n o F i l l / > < / p : s p P r > < p : t x B o d y > < a : b o d y P r   r t l C o l = " 0 "   v e r t = " h o r z "   w r a p = " s q u a r e " > < a : s p A u t o F i t / > < / a : b o d y P r > < a : l s t S t y l e / > < a : p > < a : p P r   i n d e n t = " - 3 4 2 9 0 0 "   l v l = " 0 "   m a r L = " 3 4 2 9 0 0 " > < a : l n S p c > < a : s p c P c t   v a l = " 1 0 7 0 0 0 " / > < / a : l n S p c > < a : s p c B e f > < a : s p c P t s   v a l = " 7 6 5 " / > < / a : s p c B e f > < a : s p c A f t > < a : s p c P t s   v a l = " 8 0 0 " / > < / a : s p c A f t > < a : b u F o n t   t y p e f a c e = " W i n g d i n g s " / > < a : b u C h a r   c h a r = "�� " / > < / a : p P r > < a : r > < a : r P r   b = " 1 "   d i r t y = " 0 "   l a n g = " e n - I N "   s z = " 1 2 0 0 " > < a : l a t i n   t y p e f a c e = " B o o k   A n t i q u a " / > < / a : r P r > < a : t > H e r e   w e   c a n   s e e   t h a t   t h e r e   a r e   n o t   m a n y   o u t l i e r s   i n   m o s t   o f   t h e   c o l u m n s   a n d   t h e r e   a r e   c o l u m n s   w i t h   f e w   o u t l i e r s   a n d   a r e   n e g l i g i b l e < / a : t > < / a : r > < a : e n d P a r a R P r   b = " 1 "   d i r t y = " 0 "   l a n g = " e n - I N "   s z = " 1 2 0 0 " > < a : l a t i n   t y p e f a c e = " B o o k   A n t i q u a " / > < / a : e n d P a r a R P r > < / a : p > < / p : t x B o d y > < / p : s p > < p : s p > < p : n v S p P r > < p : c N v P r   i d = " 6 "   n a m e = " A r r o w :   R i g h t   7 " > < a : e x t L s t > < a : e x t   u r i = " { 8 9 A 2 9 4 5 2 - 7 E 1 5 - 4 9 8 A - 8 4 9 4 - 6 C 6 1 D 5 6 C 1 5 9 F } " > < a 1 6 : c r e a t i o n I d   x m l n s : a 1 6 = " h t t p : / / s c h e m a s . m i c r o s o f t . c o m / o f f i c e / d r a w i n g / 2 0 1 0 / m a i n "   i d = " { 0 9 A 9 8 4 2 8 - B F F 2 - 4 0 B C - B B C 2 - 3 C 9 0 E 0 9 F 4 1 5 9 } " / > < / a : e x t > < / a : e x t L s t > < / p : c N v P r > < p : c N v S p P r / > < p : n v P r / > < / p : n v S p P r > < p : s p P r > < a : x f r m   r o t = " 0 " > < a : o f f   x = " 4 1 7 5 3 1 1 "   y = " 1 0 0 1 8 0 5 " / > < a : e x t   c x = " 1 1 8 3 3 4 1 "   c y = " 2 7 5 6 6 4 " / > < / a : x f r m > < a : p r s t G e o m   p r s t = " r i g h t A r r o w " > < a : a v L s t / > < / a : p r s t G e o m > < a : e f f e c t L s t / > < / p : s p P r > < p : s t y l e > < a : l n R e f   i d x = " 2 " > < a : s c h e m e C l r   v a l = " a c c e n t 1 " > < a : s h a d e   v a l = " 5 0 0 0 0 " / > < / a : s c h e m e C l r > < / a : l n R e f > < a : f i l l R e f   i d x = " 1 " > < a : s c h e m e C l r   v a l = " a c c e n t 1 " / > < / a : f i l l R e f > < a : e f f e c t R e f   i d x = " 0 " > < a : s c h e m e C l r   v a l = " a c c e n t 1 " / > < / a : e f f e c t R e f > < a : f o n t R e f   i d x = " m i n o r " > < a : s c h e m e C l r   v a l = " l t 1 " / > < / a : f o n t R e f > < / p : s t y l e > < p : t x B o d y > < a : b o d y P r   a n c h o r = " c t r "   r t l C o l = " 0 "   v e r t = " h o r z " / > < a : l s t S t y l e / > < a : p > < a : p P r   a l g n = " c t r " / > < a : r > < a : r P r   d i r t y = " 0 "   l a n g = " e n - U S " / > < a : t / > < / a : r > < a : e n d P a r a R P r   d i r t y = " 0 "   l a n g = " e n - U S " / > < / a : p > < / p : t x B o d y > < / p : s p > < / p : s p T r e e > < p : e x t L s t > < p : e x t   u r i = " { 7 4 3 6 6 3 3 9 - 6 D F B - 4 D 0 0 - A E E 5 - A B 1 8 E 5 9 6 C B 1 4 } " > < p 1 4 : c r e a t i o n I d   x m l n s : p 1 4 = " h t t p : / / s c h e m a s . m i c r o s o f t . c o m / o f f i c e / p o w e r p o i n t / 2 0 1 0 / m a i n "   v a l = " 1 6 5 1 7 7 7 0 6 4 7 1 6 " / > < / p : e x t > < / p : e x t L s t > < / p : c S l d > < p : c l r M a p O v r > < a : m a s t e r C l r M a p p i n g / > < / p : c l r M a p O v r > < / p : s l d >
</file>

<file path=ppt/slides/slide2.xml>�� < ? x m l   v e r s i o n = " 1 . 0 "   e n c o d i n g = " U T F - 1 6 " ? > < p : s l d   x m l n s : a = " h t t p : / / s c h e m a s . o p e n x m l f o r m a t s . o r g / d r a w i n g m l / 2 0 0 6 / m a i n "   x m l n s : c = " h t t p : / / s c h e m a s . o p e n x m l f o r m a t s . o r g / d r a w i n g m l / 2 0 0 6 / c h a r t "   x m l n s : c s = " h t t p : / / s c h e m a s . m i c r o s o f t . c o m / o f f i c e / d r a w i n g / 2 0 1 2 / c h a r t S t y l e "   x m l n s : n s 1 = " h t t p : / / s c h e m a s . o p e n x m l f o r m a t s . o r g / o f f i c e D o c u m e n t / 2 0 0 6 / e x t e n d e d - p r o p e r t i e s "   x m l n s : p = " h t t p : / / s c h e m a s . o p e n x m l f o r m a t s . o r g / p r e s e n t a t i o n m l / 2 0 0 6 / m a i n "   x m l n s : r = " h t t p : / / s c h e m a s . o p e n x m l f o r m a t s . o r g / o f f i c e D o c u m e n t / 2 0 0 6 / r e l a t i o n s h i p s "   x m l n s : v t = " h t t p : / / s c h e m a s . o p e n x m l f o r m a t s . o r g / o f f i c e D o c u m e n t / 2 0 0 6 / d o c P r o p s V T y p e s " > < p : c S l d   n a m e = " s l i d e 2 " > < p : s p T r e e > < p : n v G r p S p P r > < p : c N v P r   i d = " 1 "   n a m e = " " / > < p : c N v G r p S p P r / > < p : n v P r / > < / p : n v G r p S p P r > < p : g r p S p P r > < a : x f r m > < a : o f f   x = " 0 "   y = " 0 " / > < a : e x t   c x = " 0 "   c y = " 0 " / > < a : c h O f f   x = " 0 "   y = " 0 " / > < a : c h E x t   c x = " 0 "   c y = " 0 " / > < / a : x f r m > < / p : g r p S p P r > < p : s p > < p : n v S p P r > < p : c N v P r   i d = " 2 "   n a m e = " T e x t B o x   1 " > < a : e x t L s t > < a : e x t   u r i = " { E D 9 7 F 9 3 C - 2 E E 9 - 4 0 7 4 - A 9 9 2 - B 4 C B 7 0 1 2 C F 8 A } " > < a 1 6 : c r e a t i o n I d   x m l n s : a 1 6 = " h t t p : / / s c h e m a s . m i c r o s o f t . c o m / o f f i c e / d r a w i n g / 2 0 1 0 / m a i n "   i d = " { B 1 7 F 7 F 3 9 - F D C 4 - 4 9 5 0 - 9 1 9 A - D 0 C 5 1 1 E 0 4 9 9 E } " / > < / a : e x t > < / a : e x t L s t > < / p : c N v P r > < p : c N v S p P r   t x B o x = " 1 " / > < p : n v P r / > < / p : n v S p P r > < p : s p P r > < a : x f r m   r o t = " 0 " > < a : o f f   x = " 1 9 9 6 8 8 8 "   y = " 2 5 5 4 9 4 " / > < a : e x t   c x = " 4 2 0 8 9 2 9 "   c y = " 3 9 2 4 1 5 " / > < / a : x f r m > < a : p r s t G e o m   p r s t = " r e c t " > < a : a v L s t / > < / a : p r s t G e o m > < a : n o F i l l / > < / p : s p P r > < p : t x B o d y > < a : b o d y P r   r t l C o l = " 0 "   v e r t = " h o r z "   w r a p = " s q u a r e " > < a : s p A u t o F i t / > < / a : b o d y P r > < a : l s t S t y l e / > < a : p > < a : p P r / > < a : r > < a : r P r   d i r t y = " 0 "   l a n g = " e n - U S " / > < a : t >                                                                 < / a : t > < / a : r > < a : r > < a : r P r   b = " 1 "   d i r t y = " 0 "   l a n g = " e n - U S "   s z = " 2 8 0 0 " > < a : l a t i n   t y p e f a c e = " B o o k   A n t i q u a " / > < / a : r P r > < a : t > T a b l e   o f   c o n t e n t s : < / a : t > < / a : r > < a : e n d P a r a R P r   b = " 1 "   d i r t y = " 0 "   l a n g = " e n - U S "   s z = " 2 8 0 0 " > < a : l a t i n   t y p e f a c e = " B o o k   A n t i q u a " / > < / a : e n d P a r a R P r > < / a : p > < / p : t x B o d y > < / p : s p > < p : s p > < p : n v S p P r > < p : c N v P r   i d = " 3 "   n a m e = " T e x t B o x   3 " > < a : e x t L s t > < a : e x t   u r i = " { 2 1 7 A E C 0 B - 9 0 D 8 - 4 A 2 F - 8 F D 4 - E B 0 1 F F C F A B 7 4 } " > < a 1 6 : c r e a t i o n I d   x m l n s : a 1 6 = " h t t p : / / s c h e m a s . m i c r o s o f t . c o m / o f f i c e / d r a w i n g / 2 0 1 0 / m a i n "   i d = " { C 2 F 2 C 8 1 7 - A D 9 7 - 4 9 3 9 - A 5 0 2 - 2 0 1 D 6 6 C E 1 5 1 7 } " / > < / a : e x t > < / a : e x t L s t > < / p : c N v P r > < p : c N v S p P r   t x B o x = " 1 " / > < p : n v P r / > < / p : n v S p P r > < p : s p P r > < a : x f r m   r o t = " 0 " > < a : o f f   x = " 0 "   y = " 7 3 6 9 5 9 " / > < a : e x t   c x = " 9 1 4 4 0 0 0 "   c y = " 3 1 8 5 4 8 7 " / > < / a : x f r m > < a : p r s t G e o m   p r s t = " r e c t " > < a : a v L s t / > < / a : p r s t G e o m > < a : n o F i l l / > < / p : s p P r > < p : t x B o d y > < a : b o d y P r   r t l C o l = " 0 "   v e r t = " h o r z "   w r a p = " s q u a r e " > < a : s p A u t o F i t / > < / a : b o d y P r > < a : l s t S t y l e / > < a : p > < a : p P r   i n d e n t = " - 2 8 5 7 5 0 "   m a r L = " 2 8 5 7 5 0 " > < a : b u F o n t   t y p e f a c e = " W i n g d i n g s " / > < a : b u C h a r   c h a r = "�q " / > < / a : p P r > < a : r > < a : r P r   d i r t y = " 0 "   l a n g = " e n - I N " > < a : l a t i n   t y p e f a c e = " B o o k   A n t i q u a " / > < / a : r P r > < a : t > I n t r o d u c t i o n < / a : t > < / a : r > < / a : p > < a : p > < a : p P r   i n d e n t = " - 2 8 5 7 5 0 "   m a r L = " 2 8 5 7 5 0 " > < a : b u F o n t   t y p e f a c e = " W i n g d i n g s " / > < a : b u C h a r   c h a r = "�q " / > < / a : p P r > < a : r > < a : r P r   d i r t y = " 0 "   l a n g = " e n - I N " > < a : l a t i n   t y p e f a c e = " B o o k   A n t i q u a " / > < / a : r P r > < a : t / > < / a : r > < / a : p > < a : p > < a : p P r   i n d e n t = " - 2 8 5 7 5 0 "   m a r L = " 2 8 5 7 5 0 " > < a : b u F o n t   t y p e f a c e = " W i n g d i n g s " / > < a : b u C h a r   c h a r = "�q " / > < / a : p P r > < a : r > < a : r P r   d i r t y = " 0 "   l a n g = " e n - I N " > < a : l a t i n   t y p e f a c e = " B o o k   A n t i q u a " / > < / a : r P r > < a : t > A n a l y t i c a l   P r o b l e m   F r a m i n g < / a : t > < / a : r > < / a : p > < a : p > < a : p P r   i n d e n t = " - 2 8 5 7 5 0 "   m a r L = " 2 8 5 7 5 0 " > < a : b u F o n t   t y p e f a c e = " W i n g d i n g s " / > < a : b u C h a r   c h a r = "�q " / > < / a : p P r > < a : r > < a : r P r   d i r t y = " 0 "   l a n g = " e n - I N " > < a : l a t i n   t y p e f a c e = " B o o k   A n t i q u a " / > < / a : r P r > < a : t / > < / a : r > < / a : p > < a : p > < a : p P r   i n d e n t = " - 2 8 5 7 5 0 "   m a r L = " 2 8 5 7 5 0 " > < a : b u F o n t   t y p e f a c e = " W i n g d i n g s " / > < a : b u C h a r   c h a r = "�q " / > < / a : p P r > < a : r > < a : r P r   d i r t y = " 0 "   l a n g = " e n - I N " > < a : l a t i n   t y p e f a c e = " B o o k   A n t i q u a " / > < / a : r P r > < a : t > D a t a   A n a l y s i s < / a : t > < / a : r > < / a : p > < a : p > < a : p P r   i n d e n t = " - 2 8 5 7 5 0 "   m a r L = " 2 8 5 7 5 0 " > < a : b u F o n t   t y p e f a c e = " W i n g d i n g s " / > < a : b u C h a r   c h a r = "�q " / > < / a : p P r > < a : r > < a : r P r   d i r t y = " 0 "   l a n g = " e n - I N " > < a : l a t i n   t y p e f a c e = " B o o k   A n t i q u a " / > < / a : r P r > < a : t / > < / a : r > < / a : p > < a : p > < a : p P r   i n d e n t = " - 2 8 5 7 5 0 "   m a r L = " 2 8 5 7 5 0 " > < a : b u F o n t   t y p e f a c e = " W i n g d i n g s " / > < a : b u C h a r   c h a r = "�q " / > < / a : p P r > < a : r > < a : r P r   d i r t y = " 0 "   l a n g = " e n - I N " > < a : l a t i n   t y p e f a c e = " B o o k   A n t i q u a " / > < / a : r P r > < a : t > P r e - p r o c e s s i n g < / a : t > < / a : r > < / a : p > < a : p > < a : p P r   i n d e n t = " - 2 8 5 7 5 0 "   m a r L = " 2 8 5 7 5 0 " > < a : b u F o n t   t y p e f a c e = " W i n g d i n g s " / > < a : b u C h a r   c h a r = "�q " / > < / a : p P r > < a : r > < a : r P r   d i r t y = " 0 "   l a n g = " e n - I N " > < a : l a t i n   t y p e f a c e = " B o o k   A n t i q u a " / > < / a : r P r > < a : t / > < / a : r > < / a : p > < a : p > < a : p P r   i n d e n t = " - 2 8 5 7 5 0 "   m a r L = " 2 8 5 7 5 0 " > < a : b u F o n t   t y p e f a c e = " W i n g d i n g s " / > < a : b u C h a r   c h a r = "�q " / > < / a : p P r > < a : r > < a : r P r   d i r t y = " 0 "   l a n g = " e n - I N " > < a : l a t i n   t y p e f a c e = " B o o k   A n t i q u a " / > < / a : r P r > < a : t > V i s u a l i z a t i o n s < / a : t > < / a : r > < / a : p > < a : p > < a : p P r   i n d e n t = " - 2 8 5 7 5 0 "   m a r L = " 2 8 5 7 5 0 " > < a : b u F o n t   t y p e f a c e = " W i n g d i n g s " / > < a : b u C h a r   c h a r = "�q " / > < / a : p P r > < a : r > < a : r P r   d i r t y = " 0 "   l a n g = " e n - I N " > < a : l a t i n   t y p e f a c e = " B o o k   A n t i q u a " / > < / a : r P r > < a : t / > < / a : r > < / a : p > < a : p > < a : p P r   i n d e n t = " - 2 8 5 7 5 0 "   m a r L = " 2 8 5 7 5 0 " > < a : b u F o n t   t y p e f a c e = " W i n g d i n g s " / > < a : b u C h a r   c h a r = "�q " / > < / a : p P r > < a : r > < a : r P r   d i r t y = " 0 "   l a n g = " e n - I N " > < a : l a t i n   t y p e f a c e = " B o o k   A n t i q u a " / > < / a : r P r > < a : t > B u i l d i n g   t h e   m o d e l s < / a : t > < / a : r > < / a : p > < a : p > < a : p P r   i n d e n t = " - 2 8 5 7 5 0 "   m a r L = " 2 8 5 7 5 0 " > < a : b u F o n t   t y p e f a c e = " W i n g d i n g s " / > < a : b u C h a r   c h a r = "�q " / > < / a : p P r > < a : r > < a : r P r   d i r t y = " 0 "   l a n g = " e n - I N " > < a : l a t i n   t y p e f a c e = " B o o k   A n t i q u a " / > < / a : r P r > < a : t / > < / a : r > < / a : p > < a : p > < a : p P r   i n d e n t = " - 2 8 5 7 5 0 "   m a r L = " 2 8 5 7 5 0 " > < a : b u F o n t   t y p e f a c e = " W i n g d i n g s " / > < a : b u C h a r   c h a r = "�q " / > < / a : p P r > < a : r > < a : r P r   d i r t y = " 0 "   l a n g = " e n - I N " > < a : l a t i n   t y p e f a c e = " B o o k   A n t i q u a " / > < / a : r P r > < a : t > C o n c l u s i o n < / a : t > < / a : r > < / a : p > < a : p > < a : p P r   i n d e n t = " - 2 8 5 7 5 0 "   m a r L = " 2 8 5 7 5 0 " > < a : b u F o n t   t y p e f a c e = " W i n g d i n g s " / > < a : b u C h a r   c h a r = "�q " / > < / a : p P r > < a : r > < a : r P r   d i r t y = " 0 "   l a n g = " e n - I N " > < a : l a t i n   t y p e f a c e = " B o o k   A n t i q u a " / > < / a : r P r > < a : t / > < / a : r > < / a : p > < a : p > < a : p P r   i n d e n t = " - 2 8 5 7 5 0 "   m a r L = " 2 8 5 7 5 0 " > < a : b u F o n t   t y p e f a c e = " W i n g d i n g s " / > < a : b u C h a r   c h a r = "�q " / > < / a : p P r > < a : r > < a : r P r   d i r t y = " 0 "   l a n g = " e n - I N " > < a : l a t i n   t y p e f a c e = " B o o k   A n t i q u a " / > < / a : r P r > < a : t > L i m i t a t i o n s   a n d   S c o p e   f o r   F u t u r e   W o r k < / a : t > < / a : r > < a : e n d P a r a R P r   d i r t y = " 0 "   l a n g = " e n - I N " > < a : l a t i n   t y p e f a c e = " B o o k   A n t i q u a " / > < / a : e n d P a r a R P r > < / a : p > < / p : t x B o d y > < / p : s p > < / p : s p T r e e > < p : e x t L s t > < p : e x t   u r i = " { 4 9 0 5 D A 4 8 - E A F 6 - 4 6 7 3 - B F 8 5 - 0 9 5 8 E 4 D F 5 E A B } " > < p 1 4 : c r e a t i o n I d   x m l n s : p 1 4 = " h t t p : / / s c h e m a s . m i c r o s o f t . c o m / o f f i c e / p o w e r p o i n t / 2 0 1 0 / m a i n "   v a l = " 1 6 5 1 7 7 7 0 6 4 6 7 5 " / > < / p : e x t > < / p : e x t L s t > < / p : c S l d > < p : c l r M a p O v r > < a : m a s t e r C l r M a p p i n g / > < / p : c l r M a p O v r > < / p : s l d >
</file>

<file path=ppt/slides/slide20.xml>�� < ? x m l   v e r s i o n = " 1 . 0 "   e n c o d i n g = " U T F - 1 6 " ? > < p : s l d   x m l n s : a = " h t t p : / / s c h e m a s . o p e n x m l f o r m a t s . o r g / d r a w i n g m l / 2 0 0 6 / m a i n "   x m l n s : c = " h t t p : / / s c h e m a s . o p e n x m l f o r m a t s . o r g / d r a w i n g m l / 2 0 0 6 / c h a r t "   x m l n s : c s = " h t t p : / / s c h e m a s . m i c r o s o f t . c o m / o f f i c e / d r a w i n g / 2 0 1 2 / c h a r t S t y l e "   x m l n s : n s 1 = " h t t p : / / s c h e m a s . o p e n x m l f o r m a t s . o r g / o f f i c e D o c u m e n t / 2 0 0 6 / e x t e n d e d - p r o p e r t i e s "   x m l n s : p = " h t t p : / / s c h e m a s . o p e n x m l f o r m a t s . o r g / p r e s e n t a t i o n m l / 2 0 0 6 / m a i n "   x m l n s : r = " h t t p : / / s c h e m a s . o p e n x m l f o r m a t s . o r g / o f f i c e D o c u m e n t / 2 0 0 6 / r e l a t i o n s h i p s "   x m l n s : v t = " h t t p : / / s c h e m a s . o p e n x m l f o r m a t s . o r g / o f f i c e D o c u m e n t / 2 0 0 6 / d o c P r o p s V T y p e s " > < p : c S l d   n a m e = " s l i d e 2 0 " > < p : s p T r e e > < p : n v G r p S p P r > < p : c N v P r   i d = " 1 "   n a m e = " " / > < p : c N v G r p S p P r / > < p : n v P r / > < / p : n v G r p S p P r > < p : g r p S p P r > < a : x f r m > < a : o f f   x = " 0 "   y = " 0 " / > < a : e x t   c x = " 0 "   c y = " 0 " / > < a : c h O f f   x = " 0 "   y = " 0 " / > < a : c h E x t   c x = " 0 "   c y = " 0 " / > < / a : x f r m > < / p : g r p S p P r > < p : p i c > < p : n v P i c P r > < p : c N v P r   i d = " 2 "   n a m e = " P i c t u r e   1 " > < a : e x t L s t > < a : e x t   u r i = " { 4 9 2 5 2 6 1 3 - 8 3 B 4 - 4 C 9 A - A A 7 2 - 9 B E A 6 6 1 8 9 F 9 2 } " > < a 1 6 : c r e a t i o n I d   x m l n s : a 1 6 = " h t t p : / / s c h e m a s . m i c r o s o f t . c o m / o f f i c e / d r a w i n g / 2 0 1 0 / m a i n "   i d = " { D 1 6 B 8 F C B - E 6 5 4 - 4 8 E 3 - A D 3 C - 3 9 5 3 5 7 0 1 5 1 9 8 } " / > < / a : e x t > < / a : e x t L s t > < / p : c N v P r > < p : c N v P i c P r > < a : p i c L o c k s   n o C h a n g e A s p e c t = " t r u e " / > < / p : c N v P i c P r > < p : n v P r / > < / p : n v P i c P r > < p : b l i p F i l l > < a : b l i p   r : e m b e d = " r I d 2 " / > < a : s t r e t c h > < a : f i l l R e c t / > < / a : s t r e t c h > < / p : b l i p F i l l > < p : s p P r > < a : x f r m   r o t = " 0 " > < a : o f f   x = " 0 "   y = " 1 4 2 8 7 " / > < a : e x t   c x = " 3 6 9 7 6 0 5 "   c y = " 2 5 5 7 4 6 2 " / > < / a : x f r m > < a : p r s t G e o m   p r s t = " r e c t " > < a : a v L s t / > < / a : p r s t G e o m > < a : n o F i l l / > < / p : s p P r > < / p : p i c > < p : p i c > < p : n v P i c P r > < p : c N v P r   i d = " 3 "   n a m e = " P i c t u r e   2 " > < a : e x t L s t > < a : e x t   u r i = " { F E 1 2 1 0 7 9 - B B E 1 - 4 2 C A - 8 5 F 2 - 6 A F 2 D E C 6 1 2 2 7 } " > < a 1 6 : c r e a t i o n I d   x m l n s : a 1 6 = " h t t p : / / s c h e m a s . m i c r o s o f t . c o m / o f f i c e / d r a w i n g / 2 0 1 0 / m a i n "   i d = " { 7 1 3 4 E F 0 5 - 8 5 1 9 - 4 7 5 B - 8 D D 4 - 5 B 0 0 6 4 0 A 9 1 5 2 } " / > < / a : e x t > < / a : e x t L s t > < / p : c N v P r > < p : c N v P i c P r > < a : p i c L o c k s   n o C h a n g e A s p e c t = " t r u e " / > < / p : c N v P i c P r > < p : n v P r / > < / p : n v P i c P r > < p : b l i p F i l l > < a : b l i p   r : e m b e d = " r I d 3 " / > < a : s t r e t c h > < a : f i l l R e c t / > < / a : s t r e t c h > < / p : b l i p F i l l > < p : s p P r > < a : x f r m   r o t = " 0 " > < a : o f f   x = " 5 2 4 6 3 7 0 "   y = " - 1 5 2 4 0 " / > < a : e x t   c x = " 3 8 9 7 6 2 9 "   c y = " 1 3 0 8 2 5 8 " / > < / a : x f r m > < a : p r s t G e o m   p r s t = " r e c t " > < a : a v L s t / > < / a : p r s t G e o m > < a : n o F i l l / > < / p : s p P r > < / p : p i c > < p : s p > < p : n v S p P r > < p : c N v P r   i d = " 4 "   n a m e = " T e x t B o x   4 " > < a : e x t L s t > < a : e x t   u r i = " { 3 8 7 9 4 7 9 4 - 7 7 6 6 - 4 D 5 4 - 8 F B B - 6 C E F 8 C 4 5 7 3 F B } " > < a 1 6 : c r e a t i o n I d   x m l n s : a 1 6 = " h t t p : / / s c h e m a s . m i c r o s o f t . c o m / o f f i c e / d r a w i n g / 2 0 1 0 / m a i n "   i d = " { F D 1 8 1 D 7 0 - 2 4 7 A - 4 F E 1 - 8 9 A E - 4 8 2 7 C 2 4 9 1 A 5 1 } " / > < / a : e x t > < / a : e x t L s t > < / p : c N v P r > < p : c N v S p P r   t x B o x = " 1 " / > < p : n v P r / > < / p : n v S p P r > < p : s p P r > < a : x f r m   r o t = " 0 " > < a : o f f   x = " 4 5 7 2 0 0 0 "   y = " 1 6 2 2 3 2 8 " / > < a : e x t   c x = " 4 5 7 2 0 0 0 "   c y = " 8 0 4 4 9 9 " / > < / a : x f r m > < a : p r s t G e o m   p r s t = " r e c t " > < a : a v L s t / > < / a : p r s t G e o m > < a : n o F i l l / > < / p : s p P r > < p : t x B o d y > < a : b o d y P r   r t l C o l = " 0 "   v e r t = " h o r z "   w r a p = " s q u a r e " > < a : s p A u t o F i t / > < / a : b o d y P r > < a : l s t S t y l e / > < a : p > < a : p P r   i n d e n t = " - 3 4 2 9 0 0 "   l v l = " 0 "   m a r L = " 3 4 2 9 0 0 " > < a : l n S p c > < a : s p c P c t   v a l = " 1 0 7 0 0 0 " / > < / a : l n S p c > < a : s p c B e f > < a : s p c P t s   v a l = " 7 6 5 " / > < / a : s p c B e f > < a : s p c A f t > < a : s p c P t s   v a l = " 8 0 0 " / > < / a : s p c A f t > < a : b u F o n t   t y p e f a c e = " W i n g d i n g s " / > < a : b u C h a r   c h a r = "�� " / > < / a : p P r > < a : r > < a : r P r   b = " 1 "   d i r t y = " 0 "   l a n g = " e n - I N "   s z = " 1 2 0 0 " > < a : l a t i n   t y p e f a c e = " B o o k   A n t i q u a " / > < / a : r P r > < a : t > H e r e   w e   c a n   s e e   t h a t   f o r   t r e a t i n g   t h e   o u t l i e r s   w e   u s e   " Z - S c o r e "   m e t h o d   a n d   f o r   t h a t   w e   n e e d   a   t h r e s h o l d   v a l u e   w h i c h   w e   h a v e   t a k e n   a s   3   a n d   a f t e r   t r e a t i n g   t h e   o u t l i e r s   t h e   n u m b e r   o f   r e c o r d s   i s   1 6 3 6   w h i c h   h a v e   d e c r e a s e d   f r o m   1 7 4 6   a n d   s o   w e   c a n   b e l i e v e   t h a t   w e   h a v e   s u c c e s s f u l l y   t r e a t e d   f e w   a m o n g   t h e   o u t l i e r s   a n d   s o   w e   c a n   p r o c e e d   w i t h   o u r   m o d e l   b u i l d i n g < / a : t > < / a : r > < a : e n d P a r a R P r   b = " 1 "   d i r t y = " 0 "   l a n g = " e n - I N "   s z = " 1 2 0 0 " > < a : l a t i n   t y p e f a c e = " B o o k   A n t i q u a " / > < / a : e n d P a r a R P r > < / a : p > < / p : t x B o d y > < / p : s p > < p : s p > < p : n v S p P r > < p : c N v P r   i d = " 5 "   n a m e = " A r r o w :   R i g h t   5 " > < a : e x t L s t > < a : e x t   u r i = " { C 8 5 0 F 9 C A - 2 8 F 0 - 4 5 7 D - B 4 A 2 - 8 3 8 1 E 0 3 9 F B 1 B } " > < a 1 6 : c r e a t i o n I d   x m l n s : a 1 6 = " h t t p : / / s c h e m a s . m i c r o s o f t . c o m / o f f i c e / d r a w i n g / 2 0 1 0 / m a i n "   i d = " { 6 5 E 6 6 E D 7 - 2 7 D 1 - 4 1 E A - 9 A 3 6 - 3 C D D 0 9 0 9 6 8 D 5 } " / > < / a : e x t > < / a : e x t L s t > < / p : c N v P r > < p : c N v S p P r / > < p : n v P r / > < / p : n v S p P r > < p : s p P r > < a : x f r m   r o t = " 0 " > < a : o f f   x = " 3 9 2 6 5 4 1 "   y = " 4 9 7 5 4 1 " / > < a : e x t   c x = " 9 4 8 0 1 8 "   c y = " 2 6 2 2 1 8 " / > < / a : x f r m > < a : p r s t G e o m   p r s t = " r i g h t A r r o w " > < a : a v L s t / > < / a : p r s t G e o m > < a : e f f e c t L s t / > < / p : s p P r > < p : s t y l e > < a : l n R e f   i d x = " 2 " > < a : s c h e m e C l r   v a l = " a c c e n t 1 " > < a : s h a d e   v a l = " 5 0 0 0 0 " / > < / a : s c h e m e C l r > < / a : l n R e f > < a : f i l l R e f   i d x = " 1 " > < a : s c h e m e C l r   v a l = " a c c e n t 1 " / > < / a : f i l l R e f > < a : e f f e c t R e f   i d x = " 0 " > < a : s c h e m e C l r   v a l = " a c c e n t 1 " / > < / a : e f f e c t R e f > < a : f o n t R e f   i d x = " m i n o r " > < a : s c h e m e C l r   v a l = " l t 1 " / > < / a : f o n t R e f > < / p : s t y l e > < p : t x B o d y > < a : b o d y P r   a n c h o r = " c t r "   r t l C o l = " 0 "   v e r t = " h o r z " / > < a : l s t S t y l e / > < a : p > < a : p P r   a l g n = " c t r " / > < a : r > < a : r P r   d i r t y = " 0 "   l a n g = " e n - U S " / > < a : t / > < / a : r > < a : e n d P a r a R P r   d i r t y = " 0 "   l a n g = " e n - U S " / > < / a : p > < / p : t x B o d y > < / p : s p > < p : p i c > < p : n v P i c P r > < p : c N v P r   i d = " 6 "   n a m e = " P i c t u r e   6 " > < a : e x t L s t > < a : e x t   u r i = " { 3 3 A E 4 2 F B - 2 D 3 A - 4 C 8 2 - A 8 C A - E 5 1 2 A 7 4 7 4 9 4 8 } " > < a 1 6 : c r e a t i o n I d   x m l n s : a 1 6 = " h t t p : / / s c h e m a s . m i c r o s o f t . c o m / o f f i c e / d r a w i n g / 2 0 1 0 / m a i n "   i d = " { 4 A 1 D 9 8 E 7 - 7 3 D 1 - 4 4 3 2 - A 4 9 4 - 0 F 8 5 1 1 4 1 4 1 F F } " / > < / a : e x t > < / a : e x t L s t > < / p : c N v P r > < p : c N v P i c P r > < a : p i c L o c k s   n o C h a n g e A s p e c t = " t r u e " / > < / p : c N v P i c P r > < p : n v P r / > < / p : n v P i c P r > < p : b l i p F i l l > < a : b l i p   r : e m b e d = " r I d 4 " / > < a : s t r e t c h > < a : f i l l R e c t / > < / a : s t r e t c h > < / p : b l i p F i l l > < p : s p P r > < a : x f r m   r o t = " 0 " > < a : o f f   x = " 6 8 2 4 3 8 2 "   y = " 3 7 6 4 9 4 2 " / > < a : e x t   c x = " 2 3 2 6 0 0 5 "   c y = " 9 5 6 3 1 0 " / > < / a : x f r m > < a : p r s t G e o m   p r s t = " r e c t " > < a : a v L s t / > < / a : p r s t G e o m > < a : n o F i l l / > < / p : s p P r > < / p : p i c > < p : s p > < p : n v S p P r > < p : c N v P r   i d = " 7 "   n a m e = " T e x t B o x   8 " > < a : e x t L s t > < a : e x t   u r i = " { 7 D 0 9 2 C 9 D - 1 4 5 4 - 4 7 2 2 - 9 0 5 C - 8 1 A 4 D A 0 7 4 5 4 8 } " > < a 1 6 : c r e a t i o n I d   x m l n s : a 1 6 = " h t t p : / / s c h e m a s . m i c r o s o f t . c o m / o f f i c e / d r a w i n g / 2 0 1 0 / m a i n "   i d = " { 6 D 1 5 9 0 6 3 - 9 4 9 0 - 4 2 8 0 - 9 4 4 E - A F F 5 8 F A B F 4 D 6 } " / > < / a : e x t > < / a : e x t L s t > < / p : c N v P r > < p : c N v S p P r   t x B o x = " 1 " / > < p : n v P r / > < / p : n v S p P r > < p : s p P r > < a : x f r m   r o t = " 0 " > < a : o f f   x = " 0 "   y = " 3 8 9 6 8 4 8 " / > < a : e x t   c x = " 4 5 7 2 0 0 0 "   c y = " 3 4 6 2 4 8 " / > < / a : x f r m > < a : p r s t G e o m   p r s t = " r e c t " > < a : a v L s t / > < / a : p r s t G e o m > < a : n o F i l l / > < / p : s p P r > < p : t x B o d y > < a : b o d y P r   r t l C o l = " 0 "   v e r t = " h o r z "   w r a p = " s q u a r e " > < a : s p A u t o F i t / > < / a : b o d y P r > < a : l s t S t y l e / > < a : p > < a : p P r   i n d e n t = " - 1 7 1 4 5 0 "   m a r L = " 1 7 1 4 5 0 " > < a : b u F o n t   t y p e f a c e = " W i n g d i n g s " / > < a : b u C h a r   c h a r = "�� " / > < / a : p P r > < a : r > < a : r P r   b = " 1 "   d i r t y = " 0 "   l a n g = " e n - I N "   s z = " 1 2 0 0 " > < a : l a t i n   t y p e f a c e = " B o o k   A n t i q u a " / > < / a : r P r > < a : t > H e r e   w e   c a n   s e e   t h a t   t h e   n u m b e r   o f   r e c o r d s   d e c r e a s e d   t o   1 6 3 6   a n d   t h e   d a t a   l o s s %   i s   6 . 3 %   a n d   i s   n e g l i g i b l e   a n d   s o   w e   c a n   p r o c e e d < / a : t > < / a : r > < a : e n d P a r a R P r   b = " 1 "   d i r t y = " 0 "   l a n g = " e n - I N "   s z = " 1 2 0 0 " > < a : l a t i n   t y p e f a c e = " B o o k   A n t i q u a " / > < / a : e n d P a r a R P r > < / a : p > < / p : t x B o d y > < / p : s p > < p : s p > < p : n v S p P r > < p : c N v P r   i d = " 8 "   n a m e = " A r r o w :   D o w n   9 " > < a : e x t L s t > < a : e x t   u r i = " { 4 0 8 D 8 5 0 C - 5 E 7 E - 4 E B 8 - 8 9 F 1 - 4 E C A 3 D 7 5 E C 3 F } " > < a 1 6 : c r e a t i o n I d   x m l n s : a 1 6 = " h t t p : / / s c h e m a s . m i c r o s o f t . c o m / o f f i c e / d r a w i n g / 2 0 1 0 / m a i n "   i d = " { 1 6 3 9 2 6 0 C - 1 A E 6 - 4 7 7 A - A 7 D 9 - 9 4 5 4 0 B D 1 5 7 5 A } " / > < / a : e x t > < / a : e x t L s t > < / p : c N v P r > < p : c N v S p P r / > < p : n v P r / > < / p : n v S p P r > < p : s p P r > < a : x f r m   r o t = " 0 " > < a : o f f   x = " 7 5 1 6 9 0 5 "   y = " 2 4 2 6 8 2 8 " / > < a : e x t   c x = " 3 3 6 1 7 6 "   c y = " 8 6 2 5 6 9 " / > < / a : x f r m > < a : p r s t G e o m   p r s t = " d o w n A r r o w " > < a : a v L s t / > < / a : p r s t G e o m > < a : e f f e c t L s t / > < / p : s p P r > < p : s t y l e > < a : l n R e f   i d x = " 2 " > < a : s c h e m e C l r   v a l = " a c c e n t 1 " > < a : s h a d e   v a l = " 5 0 0 0 0 " / > < / a : s c h e m e C l r > < / a : l n R e f > < a : f i l l R e f   i d x = " 1 " > < a : s c h e m e C l r   v a l = " a c c e n t 1 " / > < / a : f i l l R e f > < a : e f f e c t R e f   i d x = " 0 " > < a : s c h e m e C l r   v a l = " a c c e n t 1 " / > < / a : e f f e c t R e f > < a : f o n t R e f   i d x = " m i n o r " > < a : s c h e m e C l r   v a l = " l t 1 " / > < / a : f o n t R e f > < / p : s t y l e > < p : t x B o d y > < a : b o d y P r   a n c h o r = " c t r "   r t l C o l = " 0 "   v e r t = " h o r z " / > < a : l s t S t y l e / > < a : p > < a : p P r   a l g n = " c t r " / > < a : r > < a : r P r   d i r t y = " 0 "   l a n g = " e n - U S " / > < a : t / > < / a : r > < a : e n d P a r a R P r   d i r t y = " 0 "   l a n g = " e n - U S " / > < / a : p > < / p : t x B o d y > < / p : s p > < / p : s p T r e e > < p : e x t L s t > < p : e x t   u r i = " { 3 C D F E 5 1 0 - 8 C 9 8 - 4 E A 4 - A 9 A 8 - 1 8 0 B C 1 8 8 B F 2 B } " > < p 1 4 : c r e a t i o n I d   x m l n s : p 1 4 = " h t t p : / / s c h e m a s . m i c r o s o f t . c o m / o f f i c e / p o w e r p o i n t / 2 0 1 0 / m a i n "   v a l = " 1 6 5 1 7 7 7 0 6 4 7 1 9 " / > < / p : e x t > < / p : e x t L s t > < / p : c S l d > < p : c l r M a p O v r > < a : m a s t e r C l r M a p p i n g / > < / p : c l r M a p O v r > < / p : s l d >
</file>

<file path=ppt/slides/slide21.xml>�� < ? x m l   v e r s i o n = " 1 . 0 "   e n c o d i n g = " U T F - 1 6 " ? > < p : s l d   x m l n s : a = " h t t p : / / s c h e m a s . o p e n x m l f o r m a t s . o r g / d r a w i n g m l / 2 0 0 6 / m a i n "   x m l n s : c = " h t t p : / / s c h e m a s . o p e n x m l f o r m a t s . o r g / d r a w i n g m l / 2 0 0 6 / c h a r t "   x m l n s : c s = " h t t p : / / s c h e m a s . m i c r o s o f t . c o m / o f f i c e / d r a w i n g / 2 0 1 2 / c h a r t S t y l e "   x m l n s : n s 1 = " h t t p : / / s c h e m a s . o p e n x m l f o r m a t s . o r g / o f f i c e D o c u m e n t / 2 0 0 6 / e x t e n d e d - p r o p e r t i e s "   x m l n s : p = " h t t p : / / s c h e m a s . o p e n x m l f o r m a t s . o r g / p r e s e n t a t i o n m l / 2 0 0 6 / m a i n "   x m l n s : r = " h t t p : / / s c h e m a s . o p e n x m l f o r m a t s . o r g / o f f i c e D o c u m e n t / 2 0 0 6 / r e l a t i o n s h i p s "   x m l n s : v t = " h t t p : / / s c h e m a s . o p e n x m l f o r m a t s . o r g / o f f i c e D o c u m e n t / 2 0 0 6 / d o c P r o p s V T y p e s " > < p : c S l d   n a m e = " s l i d e 2 1 " > < p : s p T r e e > < p : n v G r p S p P r > < p : c N v P r   i d = " 1 "   n a m e = " " / > < p : c N v G r p S p P r / > < p : n v P r / > < / p : n v G r p S p P r > < p : g r p S p P r > < a : x f r m > < a : o f f   x = " 0 "   y = " 0 " / > < a : e x t   c x = " 0 "   c y = " 0 " / > < a : c h O f f   x = " 0 "   y = " 0 " / > < a : c h E x t   c x = " 0 "   c y = " 0 " / > < / a : x f r m > < / p : g r p S p P r > < p : s p > < p : n v S p P r > < p : c N v P r   i d = " 2 "   n a m e = " T e x t B o x   2 " > < a : e x t L s t > < a : e x t   u r i = " { 0 8 B 5 D B B A - 1 D 9 E - 4 F 4 C - A A D 0 - 3 9 5 B 8 7 1 F 7 E C 0 } " > < a 1 6 : c r e a t i o n I d   x m l n s : a 1 6 = " h t t p : / / s c h e m a s . m i c r o s o f t . c o m / o f f i c e / d r a w i n g / 2 0 1 0 / m a i n "   i d = " { 6 6 4 F C A F 4 - 0 5 1 2 - 4 3 2 3 - A 3 0 F - F 7 D B 8 2 2 1 A 7 5 B } " / > < / a : e x t > < / a : e x t L s t > < / p : c N v P r > < p : c N v S p P r   t x B o x = " 1 " / > < p : n v P r / > < / p : n v S p P r > < p : s p P r > < a : x f r m   r o t = " 0 " > < a : o f f   x = " 0 "   y = " 5 0 5 4 8 " / > < a : e x t   c x = " 4 5 7 2 0 0 0 "   c y = " 2 8 2 1 4 4 " / > < / a : x f r m > < a : p r s t G e o m   p r s t = " r e c t " > < a : a v L s t / > < / a : p r s t G e o m > < a : n o F i l l / > < / p : s p P r > < p : t x B o d y > < a : b o d y P r   r t l C o l = " 0 "   v e r t = " h o r z "   w r a p = " s q u a r e " > < a : s p A u t o F i t / > < / a : b o d y P r > < a : l s t S t y l e / > < a : p > < a : p P r   i n d e n t = " - 3 4 2 9 0 0 "   l v l = " 0 "   m a r L = " 3 4 2 9 0 0 " > < a : l n S p c > < a : s p c P c t   v a l = " 1 0 7 0 0 0 " / > < / a : l n S p c > < a : s p c B e f > < a : s p c P t s   v a l = " 7 6 5 " / > < / a : s p c B e f > < a : s p c A f t > < a : s p c P t s   v a l = " 8 0 0 " / > < / a : s p c A f t > < a : b u F o n t   t y p e f a c e = " W i n g d i n g s " / > < a : b u C h a r   c h a r = "�� " / > < / a : p P r > < a : r > < a : r P r   b = " 1 "   d i r t y = " 0 "   l a n g = " e n - I N "   s z = " 1 8 0 0 " > < a : l a t i n   t y p e f a c e = " B o o k   A n t i q u a " / > < / a : r P r > < a : t > C h e c k i n g   t h e   s k e w n e s s : < / a : t > < / a : r > < a : e n d P a r a R P r   b = " 1 "   d i r t y = " 0 "   l a n g = " e n - I N "   s z = " 1 8 0 0 " > < a : l a t i n   t y p e f a c e = " B o o k   A n t i q u a " / > < / a : e n d P a r a R P r > < / a : p > < / p : t x B o d y > < / p : s p > < p : p i c > < p : n v P i c P r > < p : c N v P r   i d = " 3 "   n a m e = " P i c t u r e   3 " > < a : e x t L s t > < a : e x t   u r i = " { 9 3 D 3 B 4 1 B - A 4 6 C - 4 D 0 D - B 1 F F - 0 5 F D 3 3 7 9 E 4 2 6 } " > < a 1 6 : c r e a t i o n I d   x m l n s : a 1 6 = " h t t p : / / s c h e m a s . m i c r o s o f t . c o m / o f f i c e / d r a w i n g / 2 0 1 0 / m a i n "   i d = " { 6 5 5 5 E 1 7 3 - 4 5 D 9 - 4 A 4 C - 8 2 3 B - C 9 8 1 7 B E A C 7 0 4 } " / > < / a : e x t > < / a : e x t L s t > < / p : c N v P r > < p : c N v P i c P r > < a : p i c L o c k s   n o C h a n g e A s p e c t = " t r u e " / > < / p : c N v P i c P r > < p : n v P r / > < / p : n v P i c P r > < p : b l i p F i l l > < a : b l i p   r : e m b e d = " r I d 2 " / > < a : s t r e t c h > < a : f i l l R e c t / > < / a : s t r e t c h > < / p : b l i p F i l l > < p : s p P r > < a : x f r m   r o t = " 0 " > < a : o f f   x = " 0 "   y = " 6 7 5 5 9 3 " / > < a : e x t   c x = " 3 3 1 8 8 4 0 "   c y = " 4 4 6 7 9 0 6 " / > < / a : x f r m > < a : p r s t G e o m   p r s t = " r e c t " > < a : a v L s t / > < / a : p r s t G e o m > < a : n o F i l l / > < a : l n > < a : n o F i l l / > < / a : l n > < / p : s p P r > < / p : p i c > < p : p i c > < p : n v P i c P r > < p : c N v P r   i d = " 4 "   n a m e = " P i c t u r e   4 " > < a : e x t L s t > < a : e x t   u r i = " { 0 6 5 6 6 B A 7 - 0 0 D 4 - 4 6 2 F - A 4 A 2 - 0 0 5 6 E 1 2 1 A 8 2 4 } " > < a 1 6 : c r e a t i o n I d   x m l n s : a 1 6 = " h t t p : / / s c h e m a s . m i c r o s o f t . c o m / o f f i c e / d r a w i n g / 2 0 1 0 / m a i n "   i d = " { 0 D C 5 F F 7 0 - 3 1 E 6 - 4 0 D 3 - 8 9 B A - B F 7 F 7 0 B 5 1 5 6 0 } " / > < / a : e x t > < / a : e x t L s t > < / p : c N v P r > < p : c N v P i c P r > < a : p i c L o c k s   n o C h a n g e A s p e c t = " t r u e " / > < / p : c N v P i c P r > < p : n v P r / > < / p : n v P i c P r > < p : b l i p F i l l > < a : b l i p   r : e m b e d = " r I d 3 " / > < a : s t r e t c h > < a : f i l l R e c t / > < / a : s t r e t c h > < / p : b l i p F i l l > < p : s p P r > < a : x f r m   r o t = " 0 " > < a : o f f   x = " 6 5 1 4 9 3 1 "   y = " 0 " / > < a : e x t   c x = " 1 7 2 1 3 9 2 "   c y = " 2 7 8 4 9 1 4 " / > < / a : x f r m > < a : p r s t G e o m   p r s t = " r e c t " > < a : a v L s t / > < / a : p r s t G e o m > < a : n o F i l l / > < / p : s p P r > < / p : p i c > < p : s p > < p : n v S p P r > < p : c N v P r   i d = " 5 "   n a m e = " T e x t B o x   6 " > < a : e x t L s t > < a : e x t   u r i = " { 8 5 C 4 5 1 A 9 - 5 A 1 3 - 4 6 1 D - B B 9 8 - 5 0 6 A 9 D A 4 0 7 C F } " > < a 1 6 : c r e a t i o n I d   x m l n s : a 1 6 = " h t t p : / / s c h e m a s . m i c r o s o f t . c o m / o f f i c e / d r a w i n g / 2 0 1 0 / m a i n "   i d = " { D 9 4 D 8 E 6 9 - 3 D 5 1 - 4 A B 4 - A F E 8 - 7 B F 2 0 7 C 4 B 3 E C } " / > < / a : e x t > < / a : e x t L s t > < / p : c N v P r > < p : c N v S p P r   t x B o x = " 1 " / > < p : n v P r / > < / p : n v S p P r > < p : s p P r > < a : x f r m   r o t = " 0 " > < a : o f f   x = " 3 9 4 6 7 1 1 "   y = " 2 9 0 9 5 4 6 " / > < a : e x t   c x = " 4 5 8 5 4 4 6 "   c y = " 9 0 0 2 4 6 " / > < / a : x f r m > < a : p r s t G e o m   p r s t = " r e c t " > < a : a v L s t / > < / a : p r s t G e o m > < a : n o F i l l / > < / p : s p P r > < p : t x B o d y > < a : b o d y P r   r t l C o l = " 0 "   v e r t = " h o r z "   w r a p = " s q u a r e " > < a : s p A u t o F i t / > < / a : b o d y P r > < a : l s t S t y l e / > < a : p > < a : p P r   i n d e n t = " - 1 7 1 4 5 0 "   m a r L = " 1 7 1 4 5 0 " > < a : b u F o n t   t y p e f a c e = " W i n g d i n g s " / > < a : b u C h a r   c h a r = "�� " / > < / a : p P r > < a : r > < a : r P r   b = " 1 "   d i r t y = " 0 "   l a n g = " e n - I N "   s z = " 1 2 0 0 " > < a : l a t i n   t y p e f a c e = " B o o k   A n t i q u a " / > < / a : r P r > < a : t > H e r e   w e   c a n   s e e   t h a t   m o s t   o f   t h e   c o l u m n s   a r e   e i t h e r   l e f t   s k e w e d   o r   r i g h t   s k e w e d   a n d   o n l y   f e w   a r e   s o m e w h a t   d i s t r i b u t e d   n o r m a l l y   a n d   s o   w e   h a v e   t r e a t e d   t h e   s k e w n e s s   o f   t h e   c o l u m n s < / a : t > < / a : r > < / a : p > < a : p > < a : p P r   i n d e n t = " - 1 7 1 4 5 0 "   m a r L = " 1 7 1 4 5 0 " > < a : b u F o n t   t y p e f a c e = " W i n g d i n g s " / > < a : b u C h a r   c h a r = "�� " / > < / a : p P r > < a : r > < a : r P r   b = " 1 "   d i r t y = " 0 "   l a n g = " e n - I N "   s z = " 1 2 0 0 " > < a : l a t i n   t y p e f a c e = " B o o k   A n t i q u a " / > < / a : r P r > < a : t / > < / a : r > < / a : p > < a : p > < a : p P r   i n d e n t = " - 1 7 1 4 5 0 "   m a r L = " 1 7 1 4 5 0 " > < a : b u F o n t   t y p e f a c e = " W i n g d i n g s " / > < a : b u C h a r   c h a r = "�� " / > < / a : p P r > < a : r > < a : r P r   b = " 1 "   d i r t y = " 0 "   l a n g = " e n - I N "   s z = " 1 2 0 0 " > < a : l a t i n   t y p e f a c e = " B o o k   A n t i q u a " / > < / a : r P r > < a : t > H e r e   w e   c a n   s e e   t h a t   t h e   c o l u m n s   w i t h   h i g h   s k e w n e s s   i s   " D e s t i n a t i o n "   a n d   t h e   c o l u m n   w i t h   l e s s   s k e w n e s s   i s   " j o u r n e y _ d a y "   w h i c h   h a s   n o   s k e w n e s s   a t   a l l . < / a : t > < / a : r > < a : e n d P a r a R P r   b = " 1 "   d i r t y = " 0 "   l a n g = " e n - I N "   s z = " 1 2 0 0 " > < a : l a t i n   t y p e f a c e = " B o o k   A n t i q u a " / > < / a : e n d P a r a R P r > < / a : p > < / p : t x B o d y > < / p : s p > < p : s p > < p : n v S p P r > < p : c N v P r   i d = " 6 "   n a m e = " A r r o w :   R i g h t   7 " > < a : e x t L s t > < a : e x t   u r i = " { 1 C F 6 E 7 A 5 - 7 B 8 3 - 4 9 9 A - B A F 0 - D 5 A B 8 4 D F 2 2 4 A } " > < a 1 6 : c r e a t i o n I d   x m l n s : a 1 6 = " h t t p : / / s c h e m a s . m i c r o s o f t . c o m / o f f i c e / d r a w i n g / 2 0 1 0 / m a i n "   i d = " { D E 9 9 9 4 4 0 - 5 F 7 7 - 4 0 C B - 8 0 9 2 - 9 0 0 1 2 B 8 6 F 2 6 9 } " / > < / a : e x t > < / a : e x t L s t > < / p : c N v P r > < p : c N v S p P r / > < p : n v P r / > < / p : n v S p P r > < p : s p P r > < a : x f r m   r o t = " 0 " > < a : o f f   x = " 4 2 4 2 5 4 6 "   y = " 1 4 3 8 8 3 5 " / > < a : e x t   c x = " 1 3 2 4 5 3 5 "   c y = " 2 8 2 1 4 4 " / > < / a : x f r m > < a : p r s t G e o m   p r s t = " r i g h t A r r o w " > < a : a v L s t / > < / a : p r s t G e o m > < a : e f f e c t L s t / > < / p : s p P r > < p : s t y l e > < a : l n R e f   i d x = " 2 " > < a : s c h e m e C l r   v a l = " a c c e n t 1 " > < a : s h a d e   v a l = " 5 0 0 0 0 " / > < / a : s c h e m e C l r > < / a : l n R e f > < a : f i l l R e f   i d x = " 1 " > < a : s c h e m e C l r   v a l = " a c c e n t 1 " / > < / a : f i l l R e f > < a : e f f e c t R e f   i d x = " 0 " > < a : s c h e m e C l r   v a l = " a c c e n t 1 " / > < / a : e f f e c t R e f > < a : f o n t R e f   i d x = " m i n o r " > < a : s c h e m e C l r   v a l = " l t 1 " / > < / a : f o n t R e f > < / p : s t y l e > < p : t x B o d y > < a : b o d y P r   a n c h o r = " c t r "   r t l C o l = " 0 "   v e r t = " h o r z " / > < a : l s t S t y l e / > < a : p > < a : p P r   a l g n = " c t r " / > < a : r > < a : r P r   d i r t y = " 0 "   l a n g = " e n - U S " / > < a : t / > < / a : r > < a : e n d P a r a R P r   d i r t y = " 0 "   l a n g = " e n - U S " / > < / a : p > < / p : t x B o d y > < / p : s p > < / p : s p T r e e > < p : e x t L s t > < p : e x t   u r i = " { 1 F 6 E 0 6 8 F - D 4 A 5 - 4 5 C E - 8 A E C - 2 B 2 1 8 A 4 A A 6 0 8 } " > < p 1 4 : c r e a t i o n I d   x m l n s : p 1 4 = " h t t p : / / s c h e m a s . m i c r o s o f t . c o m / o f f i c e / p o w e r p o i n t / 2 0 1 0 / m a i n "   v a l = " 1 6 5 1 7 7 7 0 6 4 7 2 1 " / > < / p : e x t > < / p : e x t L s t > < / p : c S l d > < p : c l r M a p O v r > < a : m a s t e r C l r M a p p i n g / > < / p : c l r M a p O v r > < / p : s l d >
</file>

<file path=ppt/slides/slide22.xml>�� < ? x m l   v e r s i o n = " 1 . 0 "   e n c o d i n g = " U T F - 1 6 " ? > < p : s l d   x m l n s : a = " h t t p : / / s c h e m a s . o p e n x m l f o r m a t s . o r g / d r a w i n g m l / 2 0 0 6 / m a i n "   x m l n s : c = " h t t p : / / s c h e m a s . o p e n x m l f o r m a t s . o r g / d r a w i n g m l / 2 0 0 6 / c h a r t "   x m l n s : c s = " h t t p : / / s c h e m a s . m i c r o s o f t . c o m / o f f i c e / d r a w i n g / 2 0 1 2 / c h a r t S t y l e "   x m l n s : n s 1 = " h t t p : / / s c h e m a s . o p e n x m l f o r m a t s . o r g / o f f i c e D o c u m e n t / 2 0 0 6 / e x t e n d e d - p r o p e r t i e s "   x m l n s : p = " h t t p : / / s c h e m a s . o p e n x m l f o r m a t s . o r g / p r e s e n t a t i o n m l / 2 0 0 6 / m a i n "   x m l n s : r = " h t t p : / / s c h e m a s . o p e n x m l f o r m a t s . o r g / o f f i c e D o c u m e n t / 2 0 0 6 / r e l a t i o n s h i p s "   x m l n s : v t = " h t t p : / / s c h e m a s . o p e n x m l f o r m a t s . o r g / o f f i c e D o c u m e n t / 2 0 0 6 / d o c P r o p s V T y p e s " > < p : c S l d   n a m e = " s l i d e 2 2 " > < p : s p T r e e > < p : n v G r p S p P r > < p : c N v P r   i d = " 1 "   n a m e = " " / > < p : c N v G r p S p P r / > < p : n v P r / > < / p : n v G r p S p P r > < p : g r p S p P r > < a : x f r m > < a : o f f   x = " 0 "   y = " 0 " / > < a : e x t   c x = " 0 "   c y = " 0 " / > < a : c h O f f   x = " 0 "   y = " 0 " / > < a : c h E x t   c x = " 0 "   c y = " 0 " / > < / a : x f r m > < / p : g r p S p P r > < p : p i c > < p : n v P i c P r > < p : c N v P r   i d = " 2 "   n a m e = " P i c t u r e   1 " > < a : e x t L s t > < a : e x t   u r i = " { 0 F 3 0 C F 5 3 - A F E 6 - 4 8 9 C - B B 3 1 - C 8 5 3 7 5 A 0 A 5 4 B } " > < a 1 6 : c r e a t i o n I d   x m l n s : a 1 6 = " h t t p : / / s c h e m a s . m i c r o s o f t . c o m / o f f i c e / d r a w i n g / 2 0 1 0 / m a i n "   i d = " { 9 A B F E B B 6 - F F A D - 4 7 6 D - 8 D 8 2 - D A 3 4 6 5 3 B 4 F 1 B } " / > < / a : e x t > < / a : e x t L s t > < / p : c N v P r > < p : c N v P i c P r > < a : p i c L o c k s   n o C h a n g e A s p e c t = " t r u e " / > < / p : c N v P i c P r > < p : n v P r / > < / p : n v P i c P r > < p : b l i p F i l l > < a : b l i p   r : e m b e d = " r I d 2 " / > < a : s t r e t c h > < a : f i l l R e c t / > < / a : s t r e t c h > < / p : b l i p F i l l > < p : s p P r > < a : x f r m   r o t = " 0 " > < a : o f f   x = " 0 "   y = " 0 " / > < a : e x t   c x = " 3 2 7 2 3 1 3 "   c y = " 2 3 7 7 4 4 0 " / > < / a : x f r m > < a : p r s t G e o m   p r s t = " r e c t " > < a : a v L s t / > < / a : p r s t G e o m > < a : n o F i l l / > < / p : s p P r > < / p : p i c > < p : s p > < p : n v S p P r > < p : c N v P r   i d = " 3 "   n a m e = " T e x t B o x   3 " > < a : e x t L s t > < a : e x t   u r i = " { 3 C E 3 8 0 D 1 - 7 7 7 A - 4 3 6 8 - 8 3 9 4 - 4 D 1 8 D 4 7 2 3 D E 9 } " > < a 1 6 : c r e a t i o n I d   x m l n s : a 1 6 = " h t t p : / / s c h e m a s . m i c r o s o f t . c o m / o f f i c e / d r a w i n g / 2 0 1 0 / m a i n "   i d = " { 7 7 A 1 4 B 9 2 - 7 D 7 5 - 4 8 3 3 - 9 A E D - 4 9 F F C 4 4 7 7 F 1 F } " / > < / a : e x t > < / a : e x t L s t > < / p : c N v P r > < p : c N v S p P r   t x B o x = " 1 " / > < p : n v P r / > < / p : n v S p P r > < p : s p P r > < a : x f r m   r o t = " 0 " > < a : o f f   x = " - 4 8 0 8 7 "   y = " 2 5 1 4 1 6 4 " / > < a : e x t   c x = " 3 3 6 8 4 8 8 "   c y = " 5 0 3 7 9 1 " / > < / a : x f r m > < a : p r s t G e o m   p r s t = " r e c t " > < a : a v L s t / > < / a : p r s t G e o m > < a : n o F i l l / > < / p : s p P r > < p : t x B o d y > < a : b o d y P r   r t l C o l = " 0 "   v e r t = " h o r z "   w r a p = " s q u a r e " > < a : s p A u t o F i t / > < / a : b o d y P r > < a : l s t S t y l e / > < a : p > < a : p P r   i n d e n t = " - 1 7 1 4 5 0 "   l v l = " 0 "   m a r L = " 1 7 1 4 5 0 " > < a : l n S p c > < a : s p c P c t   v a l = " 1 0 5 9 9 9 " / > < / a : l n S p c > < a : s p c A f t > < a : s p c P t s   v a l = " 8 0 0 " / > < / a : s p c A f t > < a : b u F o n t   t y p e f a c e = " W i n g d i n g s " / > < a : b u C h a r   c h a r = "�� " / > < / a : p P r > < a : r > < a : r P r   b = " 1 "   d i r t y = " 0 "   l a n g = " e n - I N "   s z = " 1 2 0 0 " > < a : l a t i n   t y p e f a c e = " B o o k   A n t i q u a " / > < / a : r P r > < a : t > H e r e   w e   h a v e   " p o w e r   t r a n s f o r m "   m e t h o d   f o r   t r e a t i n g   t h e   s k e w n e s s   a n d   w e   c a n   s e e   t h a t   w e   h a v e   r e d u c e d   t h e   s k e w n e s s   o f   t h e   c o l u m n s < / a : t > < / a : r > < a : e n d P a r a R P r   b = " 1 "   d i r t y = " 0 "   l a n g = " e n - I N "   s z = " 1 2 0 0 " > < a : l a t i n   t y p e f a c e = " B o o k   A n t i q u a " / > < / a : e n d P a r a R P r > < / a : p > < / p : t x B o d y > < / p : s p > < p : p i c > < p : n v P i c P r > < p : c N v P r   i d = " 4 "   n a m e = " P i c t u r e   4 " > < a : e x t L s t > < a : e x t   u r i = " { 4 4 9 6 D C C 6 - 8 5 2 B - 4 C C A - A E E 9 - C 0 9 F 9 D F C C 5 9 C } " > < a 1 6 : c r e a t i o n I d   x m l n s : a 1 6 = " h t t p : / / s c h e m a s . m i c r o s o f t . c o m / o f f i c e / d r a w i n g / 2 0 1 0 / m a i n "   i d = " { B 0 D A B 5 F 7 - B 6 6 F - 4 3 B 1 - A 5 1 4 - 9 4 0 3 5 A F C D E 0 D } " / > < / a : e x t > < / a : e x t L s t > < / p : c N v P r > < p : c N v P i c P r > < a : p i c L o c k s   n o C h a n g e A s p e c t = " t r u e " / > < / p : c N v P i c P r > < p : n v P r / > < / p : n v P i c P r > < p : b l i p F i l l > < a : b l i p   r : e m b e d = " r I d 3 " / > < a : s t r e t c h > < a : f i l l R e c t / > < / a : s t r e t c h > < / p : b l i p F i l l > < p : s p P r > < a : x f r m   r o t = " 0 " > < a : o f f   x = " 5 2 6 3 0 3 8 "   y = " 0 " / > < a : e x t   c x = " 3 8 8 0 9 6 1 "   c y = " 2 2 0 0 2 7 5 " / > < / a : x f r m > < a : p r s t G e o m   p r s t = " r e c t " > < a : a v L s t / > < / a : p r s t G e o m > < a : n o F i l l / > < / p : s p P r > < / p : p i c > < p : s p > < p : n v S p P r > < p : c N v P r   i d = " 5 "   n a m e = " T e x t B o x   6 " > < a : e x t L s t > < a : e x t   u r i = " { 8 C 3 0 E C E A - 8 3 3 B - 4 4 7 9 - A C 0 F - 5 B 4 4 B 4 3 E D B 9 D } " > < a 1 6 : c r e a t i o n I d   x m l n s : a 1 6 = " h t t p : / / s c h e m a s . m i c r o s o f t . c o m / o f f i c e / d r a w i n g / 2 0 1 0 / m a i n "   i d = " { 4 8 8 F 9 3 C 1 - C 8 8 A - 4 9 0 7 - 8 9 3 8 - 7 E C 3 2 4 A 9 9 F 4 C } " / > < / a : e x t > < / a : e x t L s t > < / p : c N v P r > < p : c N v S p P r   t x B o x = " 1 " / > < p : n v P r / > < / p : n v S p P r > < p : s p P r > < a : x f r m   r o t = " 0 " > < a : o f f   x = " 4 5 7 2 0 0 0 "   y = " 2 3 7 7 4 4 0 " / > < a : e x t   c x = " 4 5 7 2 0 0 0 "   c y = " 3 4 6 2 4 8 " / > < / a : x f r m > < a : p r s t G e o m   p r s t = " r e c t " > < a : a v L s t / > < / a : p r s t G e o m > < a : n o F i l l / > < / p : s p P r > < p : t x B o d y > < a : b o d y P r   r t l C o l = " 0 "   v e r t = " h o r z "   w r a p = " s q u a r e " > < a : s p A u t o F i t / > < / a : b o d y P r > < a : l s t S t y l e / > < a : p > < a : p P r   i n d e n t = " - 1 7 1 4 5 0 "   m a r L = " 1 7 1 4 5 0 " > < a : b u F o n t   t y p e f a c e = " W i n g d i n g s " / > < a : b u C h a r   c h a r = "�� " / > < / a : p P r > < a : r > < a : r P r   b = " 1 "   d i r t y = " 0 "   l a n g = " e n - I N "   s z = " 1 2 0 0 " > < a : l a t i n   t y p e f a c e = " B o o k   A n t i q u a " / > < / a : r P r > < a : t > H e r e   w e   h a v e   s c a l e d   t h e   d a t a   w i t h   t h e   h e l p   o f   s t a n d a r d   s c a l e r   a n d   f o r   t h e   f u r t h e r   m o d e l   b u i l d i n g   t h i s   s c a l e d   d a t a   i s   u s e d . < / a : t > < / a : r > < a : e n d P a r a R P r   b = " 1 "   d i r t y = " 0 "   l a n g = " e n - I N "   s z = " 1 2 0 0 " > < a : l a t i n   t y p e f a c e = " B o o k   A n t i q u a " / > < / a : e n d P a r a R P r > < / a : p > < / p : t x B o d y > < / p : s p > < p : p i c > < p : n v P i c P r > < p : c N v P r   i d = " 6 "   n a m e = " P i c t u r e   7 " > < a : e x t L s t > < a : e x t   u r i = " { 6 D 4 D 4 B B B - 6 9 9 5 - 4 5 5 7 - 8 8 6 1 - 8 6 3 3 3 A B D F F 4 8 } " > < a 1 6 : c r e a t i o n I d   x m l n s : a 1 6 = " h t t p : / / s c h e m a s . m i c r o s o f t . c o m / o f f i c e / d r a w i n g / 2 0 1 0 / m a i n "   i d = " { F 6 8 7 4 9 2 0 - D 0 1 4 - 4 7 F D - 9 4 9 6 - D A 5 D 1 1 3 E E 6 D 9 } " / > < / a : e x t > < / a : e x t L s t > < / p : c N v P r > < p : c N v P i c P r > < a : p i c L o c k s   n o C h a n g e A s p e c t = " t r u e " / > < / p : c N v P i c P r > < p : n v P r / > < / p : n v P i c P r > < p : b l i p F i l l > < a : b l i p   r : e m b e d = " r I d 4 " / > < a : s t r e t c h > < a : f i l l R e c t / > < / a : s t r e t c h > < / p : b l i p F i l l > < p : s p P r > < a : x f r m   r o t = " 0 " > < a : o f f   x = " 5 7 2 6 4 3 0 "   y = " 3 1 2 5 6 2 9 " / > < a : e x t   c x = " 3 4 1 7 5 7 0 "   c y = " 2 0 1 7 8 7 1 " / > < / a : x f r m > < a : p r s t G e o m   p r s t = " r e c t " > < a : a v L s t / > < / a : p r s t G e o m > < a : n o F i l l / > < / p : s p P r > < / p : p i c > < p : s p > < p : n v S p P r > < p : c N v P r   i d = " 7 "   n a m e = " T e x t B o x   9 " > < a : e x t L s t > < a : e x t   u r i = " { 6 1 B 5 0 C F 4 - 2 3 7 2 - 4 3 6 1 - B E 8 4 - E 1 2 6 E 6 A 2 3 9 C 6 } " > < a 1 6 : c r e a t i o n I d   x m l n s : a 1 6 = " h t t p : / / s c h e m a s . m i c r o s o f t . c o m / o f f i c e / d r a w i n g / 2 0 1 0 / m a i n "   i d = " { 3 3 0 F 7 6 8 5 - 1 D F 9 - 4 7 8 9 - A 6 8 3 - 6 6 7 E 1 6 D 3 A 5 0 7 } " / > < / a : e x t > < / a : e x t L s t > < / p : c N v P r > < p : c N v S p P r   t x B o x = " 1 " / > < p : n v P r / > < / p : n v S p P r > < p : s p P r > < a : x f r m   r o t = " 0 " > < a : o f f   x = " 6 0 6 9 9 4 "   y = " 3 7 9 2 6 0 7 " / > < a : e x t   c x = " 4 5 9 5 5 3 2 "   c y = " 5 0 4 2 2 5 " / > < / a : x f r m > < a : p r s t G e o m   p r s t = " r e c t " > < a : a v L s t / > < / a : p r s t G e o m > < a : n o F i l l / > < / p : s p P r > < p : t x B o d y > < a : b o d y P r   r t l C o l = " 0 "   v e r t = " h o r z "   w r a p = " s q u a r e " > < a : s p A u t o F i t / > < / a : b o d y P r > < a : l s t S t y l e / > < a : p > < a : p P r   i n d e n t = " - 3 4 2 9 0 0 "   l v l = " 0 "   m a r L = " 3 4 2 9 0 0 " > < a : l n S p c > < a : s p c P c t   v a l = " 1 0 5 9 9 9 " / > < / a : l n S p c > < a : s p c A f t > < a : s p c P t s   v a l = " 8 0 0 " / > < / a : s p c A f t > < a : b u F o n t   t y p e f a c e = " W i n g d i n g s " / > < a : b u C h a r   c h a r = "�� " / > < / a : p P r > < a : r > < a : r P r   b = " 1 "   d i r t y = " 0 "   l a n g = " e n - I N "   s z = " 1 2 0 0 " > < a : l a t i n   t y p e f a c e = " B o o k   A n t i q u a " / > < / a : r P r > < a : t > H e r e   w e   c a n   s e e   t h a t   w e   u s e d   t r a i n _ t e s t _ s p l i t   f o r   s e p a r a t i n g   t h e   d a t a   i n t o   t r a i n i n g   d a t a   a n d   t e s t i n g   d a t a   a n d   w e   u s e d   7 0 %   o f   t h e   t r a i n i n g   d a t a   f o r   t e s t i n g   3 0 %   o f   t h e   d a t a   a n d   w e   g o t   r 2   s c o r e   i s   4 8 %   a n d   R a n d o m _ s t a t e   i s   1 0 0 . < / a : t > < / a : r > < a : e n d P a r a R P r   b = " 1 "   d i r t y = " 0 "   l a n g = " e n - I N "   s z = " 1 2 0 0 " > < a : l a t i n   t y p e f a c e = " B o o k   A n t i q u a " / > < / a : e n d P a r a R P r > < / a : p > < / p : t x B o d y > < / p : s p > < p : s p > < p : n v S p P r > < p : c N v P r   i d = " 8 "   n a m e = " A r r o w :   R i g h t   1 0 " > < a : e x t L s t > < a : e x t   u r i = " { 9 F 6 B C 0 A 8 - 2 F 0 2 - 4 C D 6 - 8 E 8 A - 7 8 E F 0 1 0 9 B 1 F 8 } " > < a 1 6 : c r e a t i o n I d   x m l n s : a 1 6 = " h t t p : / / s c h e m a s . m i c r o s o f t . c o m / o f f i c e / d r a w i n g / 2 0 1 0 / m a i n "   i d = " { A 3 9 F 2 0 8 0 - B 4 E 8 - 4 1 3 4 - 9 D 0 2 - 4 5 9 8 1 E 6 6 6 A 1 E } " / > < / a : e x t > < / a : e x t L s t > < / p : c N v P r > < p : c N v S p P r / > < p : n v P r / > < / p : n v S p P r > < p : s p P r > < a : x f r m   r o t = " 0 " > < a : o f f   x = " 3 7 2 4 8 3 5 "   y = " 9 8 8 3 5 9 " / > < a : e x t   c x = " 1 2 5 0 5 7 6 "   c y = " 2 3 5 3 2 3 " / > < / a : x f r m > < a : p r s t G e o m   p r s t = " r i g h t A r r o w " > < a : a v L s t / > < / a : p r s t G e o m > < a : e f f e c t L s t / > < / p : s p P r > < p : s t y l e > < a : l n R e f   i d x = " 2 " > < a : s c h e m e C l r   v a l = " a c c e n t 1 " > < a : s h a d e   v a l = " 5 0 0 0 0 " / > < / a : s c h e m e C l r > < / a : l n R e f > < a : f i l l R e f   i d x = " 1 " > < a : s c h e m e C l r   v a l = " a c c e n t 1 " / > < / a : f i l l R e f > < a : e f f e c t R e f   i d x = " 0 " > < a : s c h e m e C l r   v a l = " a c c e n t 1 " / > < / a : e f f e c t R e f > < a : f o n t R e f   i d x = " m i n o r " > < a : s c h e m e C l r   v a l = " l t 1 " / > < / a : f o n t R e f > < / p : s t y l e > < p : t x B o d y > < a : b o d y P r   a n c h o r = " c t r "   r t l C o l = " 0 "   v e r t = " h o r z " / > < a : l s t S t y l e / > < a : p > < a : p P r   a l g n = " c t r " /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9 "   n a m e = " A r r o w :   D o w n   1 1 " > < a : e x t L s t > < a : e x t   u r i = " { 4 2 1 1 B 7 0 F - 1 8 F A - 4 0 7 6 - B C C 1 - E 3 5 B 4 E C D B 4 4 6 } " > < a 1 6 : c r e a t i o n I d   x m l n s : a 1 6 = " h t t p : / / s c h e m a s . m i c r o s o f t . c o m / o f f i c e / d r a w i n g / 2 0 1 0 / m a i n "   i d = " { 6 1 9 B 9 5 A 6 - A 0 3 B - 4 E 0 C - B 0 C E - 2 9 B A 1 8 6 C D 7 D 0 } " / > < / a : e x t > < / a : e x t L s t > < / p : c N v P r > < p : c N v S p P r / > < p : n v P r / > < / p : n v S p P r > < p : s p P r > < a : x f r m   r o t = " 0 " > < a : o f f   x = " 7 2 5 4 6 8 8 "   y = " 2 6 5 5 7 9 4 " / > < a : e x t   c x = " 2 0 8 4 2 9 "   c y = " 3 4 6 2 4 8 " / > < / a : x f r m > < a : p r s t G e o m   p r s t = " d o w n A r r o w " > < a : a v L s t / > < / a : p r s t G e o m > < a : e f f e c t L s t / > < / p : s p P r > < p : s t y l e > < a : l n R e f   i d x = " 2 " > < a : s c h e m e C l r   v a l = " a c c e n t 1 " > < a : s h a d e   v a l = " 5 0 0 0 0 " / > < / a : s c h e m e C l r > < / a : l n R e f > < a : f i l l R e f   i d x = " 1 " > < a : s c h e m e C l r   v a l = " a c c e n t 1 " / > < / a : f i l l R e f > < a : e f f e c t R e f   i d x = " 0 " > < a : s c h e m e C l r   v a l = " a c c e n t 1 " / > < / a : e f f e c t R e f > < a : f o n t R e f   i d x = " m i n o r " > < a : s c h e m e C l r   v a l = " l t 1 " / > < / a : f o n t R e f > < / p : s t y l e > < p : t x B o d y > < a : b o d y P r   a n c h o r = " c t r "   r t l C o l = " 0 "   v e r t = " h o r z " / > < a : l s t S t y l e / > < a : p > < a : p P r   a l g n = " c t r " / > < a : r > < a : r P r   d i r t y = " 0 "   l a n g = " e n - U S " / > < a : t / > < / a : r > < a : e n d P a r a R P r   d i r t y = " 0 "   l a n g = " e n - U S " / > < / a : p > < / p : t x B o d y > < / p : s p > < / p : s p T r e e > < p : e x t L s t > < p : e x t   u r i = " { D 1 E 7 1 A 2 9 - 7 6 E 5 - 4 9 4 5 - 8 E 5 D - 4 2 B D 5 5 1 C 6 3 6 4 } " > < p 1 4 : c r e a t i o n I d   x m l n s : p 1 4 = " h t t p : / / s c h e m a s . m i c r o s o f t . c o m / o f f i c e / p o w e r p o i n t / 2 0 1 0 / m a i n "   v a l = " 1 6 5 1 7 7 7 0 6 4 7 2 4 " / > < / p : e x t > < / p : e x t L s t > < / p : c S l d > < p : c l r M a p O v r > < a : m a s t e r C l r M a p p i n g / > < / p : c l r M a p O v r > < / p : s l d >
</file>

<file path=ppt/slides/slide23.xml>�� < ? x m l   v e r s i o n = " 1 . 0 "   e n c o d i n g = " U T F - 1 6 " ? > < p : s l d   x m l n s : a = " h t t p : / / s c h e m a s . o p e n x m l f o r m a t s . o r g / d r a w i n g m l / 2 0 0 6 / m a i n "   x m l n s : c = " h t t p : / / s c h e m a s . o p e n x m l f o r m a t s . o r g / d r a w i n g m l / 2 0 0 6 / c h a r t "   x m l n s : c s = " h t t p : / / s c h e m a s . m i c r o s o f t . c o m / o f f i c e / d r a w i n g / 2 0 1 2 / c h a r t S t y l e "   x m l n s : n s 1 = " h t t p : / / s c h e m a s . o p e n x m l f o r m a t s . o r g / o f f i c e D o c u m e n t / 2 0 0 6 / e x t e n d e d - p r o p e r t i e s "   x m l n s : p = " h t t p : / / s c h e m a s . o p e n x m l f o r m a t s . o r g / p r e s e n t a t i o n m l / 2 0 0 6 / m a i n "   x m l n s : r = " h t t p : / / s c h e m a s . o p e n x m l f o r m a t s . o r g / o f f i c e D o c u m e n t / 2 0 0 6 / r e l a t i o n s h i p s "   x m l n s : v t = " h t t p : / / s c h e m a s . o p e n x m l f o r m a t s . o r g / o f f i c e D o c u m e n t / 2 0 0 6 / d o c P r o p s V T y p e s " > < p : c S l d   n a m e = " s l i d e 2 3 " > < p : s p T r e e > < p : n v G r p S p P r > < p : c N v P r   i d = " 1 "   n a m e = " " / > < p : c N v G r p S p P r / > < p : n v P r / > < / p : n v G r p S p P r > < p : g r p S p P r > < a : x f r m > < a : o f f   x = " 0 "   y = " 0 " / > < a : e x t   c x = " 0 "   c y = " 0 " / > < a : c h O f f   x = " 0 "   y = " 0 " / > < a : c h E x t   c x = " 0 "   c y = " 0 " / > < / a : x f r m > < / p : g r p S p P r > < p : s p > < p : n v S p P r > < p : c N v P r   i d = " 2 "   n a m e = " T e x t B o x   2 " > < a : e x t L s t > < a : e x t   u r i = " { D 6 1 2 B 2 1 D - 9 C F 3 - 4 D 4 E - 9 3 A D - 1 F 8 A 0 1 6 B 6 9 7 9 } " > < a 1 6 : c r e a t i o n I d   x m l n s : a 1 6 = " h t t p : / / s c h e m a s . m i c r o s o f t . c o m / o f f i c e / d r a w i n g / 2 0 1 0 / m a i n "   i d = " { F 5 6 2 9 1 9 D - 1 4 0 A - 4 1 E 0 - 9 2 5 2 - 9 B D C 4 1 4 0 F 0 D 1 } " / > < / a : e x t > < / a : e x t L s t > < / p : c N v P r > < p : c N v S p P r   t x B o x = " 1 " / > < p : n v P r / > < / p : n v S p P r > < p : s p P r > < a : x f r m   r o t = " 0 " > < a : o f f   x = " 0 "   y = " 7 1 4 8 8 " / > < a : e x t   c x = " 4 5 7 2 0 0 0 "   c y = " 2 8 0 6 0 5 " / > < / a : x f r m > < a : p r s t G e o m   p r s t = " r e c t " > < a : a v L s t / > < / a : p r s t G e o m > < a : n o F i l l / > < / p : s p P r > < p : t x B o d y > < a : b o d y P r   r t l C o l = " 0 "   v e r t = " h o r z "   w r a p = " s q u a r e " > < a : s p A u t o F i t / > < / a : b o d y P r > < a : l s t S t y l e / > < a : p > < a : p P r   i n d e n t = " - 3 4 2 9 0 0 "   l v l = " 0 "   m a r L = " 3 4 2 9 0 0 " > < a : l n S p c > < a : s p c P c t   v a l = " 1 0 5 9 9 9 " / > < / a : l n S p c > < a : s p c A f t > < a : s p c P t s   v a l = " 8 0 0 " / > < / a : s p c A f t > < a : b u F o n t   t y p e f a c e = " W i n g d i n g s " / > < a : b u C h a r   c h a r = "�� " / > < / a : p P r > < a : r > < a : r P r   b = " 1 "   d i r t y = " 0 "   l a n g = " e n - I N "   s z = " 1 8 0 0 " > < a : l a t i n   t y p e f a c e = " B o o k   A n t i q u a " / > < / a : r P r > < a : t > R u n   a n d   e v a l u a t e   s e l e c t e d   m o d e l s : < / a : t > < / a : r > < a : e n d P a r a R P r   b = " 1 "   d i r t y = " 0 "   l a n g = " e n - I N "   s z = " 1 8 0 0 " > < a : l a t i n   t y p e f a c e = " B o o k   A n t i q u a " / > < / a : e n d P a r a R P r > < / a : p > < / p : t x B o d y > < / p : s p > < p : p i c > < p : n v P i c P r > < p : c N v P r   i d = " 3 "   n a m e = " P i c t u r e   3 " > < a : e x t L s t > < a : e x t   u r i = " { C B 6 2 7 D 3 9 - F 7 F F - 4 1 7 0 - B 3 B 2 - 1 B 2 F 0 7 B 6 D D A B } " > < a 1 6 : c r e a t i o n I d   x m l n s : a 1 6 = " h t t p : / / s c h e m a s . m i c r o s o f t . c o m / o f f i c e / d r a w i n g / 2 0 1 0 / m a i n "   i d = " { 0 7 C 4 9 4 7 5 - 0 2 1 8 - 4 F 2 C - 8 F 9 E - 3 9 D 3 B 4 8 6 2 2 B 1 } " / > < / a : e x t > < / a : e x t L s t > < / p : c N v P r > < p : c N v P i c P r > < a : p i c L o c k s   n o C h a n g e A s p e c t = " t r u e " / > < / p : c N v P i c P r > < p : n v P r / > < / p : n v P i c P r > < p : b l i p F i l l > < a : b l i p   r : e m b e d = " r I d 2 " / > < a : s t r e t c h > < a : f i l l R e c t / > < / a : s t r e t c h > < / p : b l i p F i l l > < p : s p P r > < a : x f r m   r o t = " 0 " > < a : o f f   x = " 0 "   y = " 4 6 7 2 8 5 " / > < a : e x t   c x = " 3 2 8 1 8 3 8 "   c y = " 2 2 8 6 0 0 0 " / > < / a : x f r m > < a : p r s t G e o m   p r s t = " r e c t " > < a : a v L s t / > < / a : p r s t G e o m > < a : n o F i l l / > < / p : s p P r > < / p : p i c > < p : p i c > < p : n v P i c P r > < p : c N v P r   i d = " 4 "   n a m e = " P i c t u r e   4 " > < a : e x t L s t > < a : e x t   u r i = " { 8 4 F C C 6 F C - 9 B 4 E - 4 D C F - B E 2 6 - F 5 7 E E B C 3 4 D 8 E } " > < a 1 6 : c r e a t i o n I d   x m l n s : a 1 6 = " h t t p : / / s c h e m a s . m i c r o s o f t . c o m / o f f i c e / d r a w i n g / 2 0 1 0 / m a i n "   i d = " { D 1 F B F 0 F A - 2 3 C C - 4 4 9 7 - B B F 6 - 6 7 C 5 E 9 5 2 A 0 9 0 } " / > < / a : e x t > < / a : e x t L s t > < / p : c N v P r > < p : c N v P i c P r > < a : p i c L o c k s   n o C h a n g e A s p e c t = " t r u e " / > < / p : c N v P i c P r > < p : n v P r / > < / p : n v P i c P r > < p : b l i p F i l l > < a : b l i p   r : e m b e d = " r I d 3 " / > < a : s t r e t c h > < a : f i l l R e c t / > < / a : s t r e t c h > < / p : b l i p F i l l > < p : s p P r > < a : x f r m   r o t = " 0 " > < a : o f f   x = " 5 4 6 5 4 4 5 "   y = " 0 " / > < a : e x t   c x = " 3 6 7 8 5 5 5 "   c y = " 3 0 8 0 3 8 5 " / > < / a : x f r m > < a : p r s t G e o m   p r s t = " r e c t " > < a : a v L s t / > < / a : p r s t G e o m > < a : n o F i l l / > < / p : s p P r > < / p : p i c > < p : s p > < p : n v S p P r > < p : c N v P r   i d = " 5 "   n a m e = " T e x t B o x   6 " > < a : e x t L s t > < a : e x t   u r i = " { 1 4 3 A 1 6 A 2 - D E 6 B - 4 8 C 6 - 9 A 8 3 - 5 C 1 9 C C F 2 E 8 B A } " > < a 1 6 : c r e a t i o n I d   x m l n s : a 1 6 = " h t t p : / / s c h e m a s . m i c r o s o f t . c o m / o f f i c e / d r a w i n g / 2 0 1 0 / m a i n "   i d = " { E 9 D 6 B 4 C C - 8 7 0 5 - 4 A 0 2 - A 2 8 E - 9 4 2 6 8 0 F A A 9 0 D } " / > < / a : e x t > < / a : e x t L s t > < / p : c N v P r > < p : c N v S p P r   t x B o x = " 1 " / > < p : n v P r / > < / p : n v S p P r > < p : s p P r > < a : x f r m   r o t = " 0 " > < a : o f f   x = " 1 9 5 6 5 4 6 "   y = " 3 4 0 8 8 4 2 " / > < a : e x t   c x = " 4 5 8 5 4 4 6 "   c y = " 3 4 6 2 4 8 " / > < / a : x f r m > < a : p r s t G e o m   p r s t = " r e c t " > < a : a v L s t / > < / a : p r s t G e o m > < a : n o F i l l / > < / p : s p P r > < p : t x B o d y > < a : b o d y P r   r t l C o l = " 0 "   v e r t = " h o r z "   w r a p = " s q u a r e " > < a : s p A u t o F i t / > < / a : b o d y P r > < a : l s t S t y l e / > < a : p > < a : p P r   i n d e n t = " - 1 7 1 4 5 0 "   m a r L = " 1 7 1 4 5 0 " > < a : b u F o n t   t y p e f a c e = " W i n g d i n g s " / > < a : b u C h a r   c h a r = "�� " / > < / a : p P r > < a : r > < a : r P r   b = " 1 "   d i r t y = " 0 "   l a n g = " e n - I N "   s z = " 1 2 0 0 " > < a : l a t i n   t y p e f a c e = " B o o k   A n t i q u a " / > < / a : r P r > < a : t >   H e r e   w e   c a n   s e e   t h a t   t h e   a c c u r a c y   s c o r e   i s   4 7 . 9 %   a n d   a l s o   w e   h a v e   p l o t t e d   a   g r a p h   b e t w e e n   " A c t u a l   P r i c e "   a n d   " P r e d i c t e d   P r i c e "   a n d   t h e   g r a p h   l o o k s   l i n e a r . < / a : t > < / a : r > < a : e n d P a r a R P r   b = " 1 "   d i r t y = " 0 "   l a n g = " e n - I N "   s z = " 1 2 0 0 " > < a : l a t i n   t y p e f a c e = " B o o k   A n t i q u a " / > < / a : e n d P a r a R P r > < / a : p > < / p : t x B o d y > < / p : s p > < p : s p > < p : n v S p P r > < p : c N v P r   i d = " 6 "   n a m e = " A r r o w :   R i g h t   7 " > < a : e x t L s t > < a : e x t   u r i = " { F 3 4 C 8 E B 5 - 4 2 3 3 - 4 F C A - 8 A 7 3 - A 3 3 D 9 E 5 0 5 A B 8 } " > < a 1 6 : c r e a t i o n I d   x m l n s : a 1 6 = " h t t p : / / s c h e m a s . m i c r o s o f t . c o m / o f f i c e / d r a w i n g / 2 0 1 0 / m a i n "   i d = " { 2 3 6 1 0 A 5 B - A 8 5 6 - 4 D 5 0 - A 4 B A - 2 C 2 7 5 0 3 D 4 7 5 8 } " / > < / a : e x t > < / a : e x t L s t > < / p : c N v P r > < p : c N v S p P r / > < p : n v P r / > < / p : n v S p P r > < p : s p P r > < a : x f r m   r o t = " 0 " > < a : o f f   x = " 3 8 6 6 0 2 9 "   y = " 1 3 9 1 7 7 0 " / > < a : e x t   c x = " 1 1 2 2 8 2 9 "   c y = " 2 2 8 6 0 0 " / > < / a : x f r m > < a : p r s t G e o m   p r s t = " r i g h t A r r o w " > < a : a v L s t / > < / a : p r s t G e o m > < a : e f f e c t L s t / > < / p : s p P r > < p : s t y l e > < a : l n R e f   i d x = " 2 " > < a : s c h e m e C l r   v a l = " a c c e n t 1 " > < a : s h a d e   v a l = " 5 0 0 0 0 " / > < / a : s c h e m e C l r > < / a : l n R e f > < a : f i l l R e f   i d x = " 1 " > < a : s c h e m e C l r   v a l = " a c c e n t 1 " / > < / a : f i l l R e f > < a : e f f e c t R e f   i d x = " 0 " > < a : s c h e m e C l r   v a l = " a c c e n t 1 " / > < / a : e f f e c t R e f > < a : f o n t R e f   i d x = " m i n o r " > < a : s c h e m e C l r   v a l = " l t 1 " / > < / a : f o n t R e f > < / p : s t y l e > < p : t x B o d y > < a : b o d y P r   a n c h o r = " c t r "   r t l C o l = " 0 "   v e r t = " h o r z " / > < a : l s t S t y l e / > < a : p > < a : p P r   a l g n = " c t r " / > < a : r > < a : r P r   d i r t y = " 0 "   l a n g = " e n - U S " / > < a : t / > < / a : r > < a : e n d P a r a R P r   d i r t y = " 0 "   l a n g = " e n - U S " / > < / a : p > < / p : t x B o d y > < / p : s p > < / p : s p T r e e > < p : e x t L s t > < p : e x t   u r i = " { D 2 A 5 7 A 3 B - F 0 F 5 - 4 3 2 B - B A C 4 - 2 0 D 0 5 D D E 3 5 C 2 } " > < p 1 4 : c r e a t i o n I d   x m l n s : p 1 4 = " h t t p : / / s c h e m a s . m i c r o s o f t . c o m / o f f i c e / p o w e r p o i n t / 2 0 1 0 / m a i n "   v a l = " 1 6 5 1 7 7 7 0 6 4 7 2 7 " / > < / p : e x t > < / p : e x t L s t > < / p : c S l d > < p : c l r M a p O v r > < a : m a s t e r C l r M a p p i n g / > < / p : c l r M a p O v r > < / p : s l d >
</file>

<file path=ppt/slides/slide24.xml>�� < ? x m l   v e r s i o n = " 1 . 0 "   e n c o d i n g = " U T F - 1 6 " ? > < p : s l d   x m l n s : a = " h t t p : / / s c h e m a s . o p e n x m l f o r m a t s . o r g / d r a w i n g m l / 2 0 0 6 / m a i n "   x m l n s : c = " h t t p : / / s c h e m a s . o p e n x m l f o r m a t s . o r g / d r a w i n g m l / 2 0 0 6 / c h a r t "   x m l n s : c s = " h t t p : / / s c h e m a s . m i c r o s o f t . c o m / o f f i c e / d r a w i n g / 2 0 1 2 / c h a r t S t y l e "   x m l n s : n s 1 = " h t t p : / / s c h e m a s . o p e n x m l f o r m a t s . o r g / o f f i c e D o c u m e n t / 2 0 0 6 / e x t e n d e d - p r o p e r t i e s "   x m l n s : p = " h t t p : / / s c h e m a s . o p e n x m l f o r m a t s . o r g / p r e s e n t a t i o n m l / 2 0 0 6 / m a i n "   x m l n s : r = " h t t p : / / s c h e m a s . o p e n x m l f o r m a t s . o r g / o f f i c e D o c u m e n t / 2 0 0 6 / r e l a t i o n s h i p s "   x m l n s : v t = " h t t p : / / s c h e m a s . o p e n x m l f o r m a t s . o r g / o f f i c e D o c u m e n t / 2 0 0 6 / d o c P r o p s V T y p e s " > < p : c S l d   n a m e = " s l i d e 2 4 " > < p : s p T r e e > < p : n v G r p S p P r > < p : c N v P r   i d = " 1 "   n a m e = " " / > < p : c N v G r p S p P r / > < p : n v P r / > < / p : n v G r p S p P r > < p : g r p S p P r > < a : x f r m > < a : o f f   x = " 0 "   y = " 0 " / > < a : e x t   c x = " 0 "   c y = " 0 " / > < a : c h O f f   x = " 0 "   y = " 0 " / > < a : c h E x t   c x = " 0 "   c y = " 0 " / > < / a : x f r m > < / p : g r p S p P r > < p : p i c > < p : n v P i c P r > < p : c N v P r   i d = " 2 "   n a m e = " P i c t u r e   1 " > < a : e x t L s t > < a : e x t   u r i = " { B A 3 8 7 D 2 A - 6 1 4 B - 4 D 7 4 - A 1 1 9 - F E C B B 1 E 3 9 5 8 A } " > < a 1 6 : c r e a t i o n I d   x m l n s : a 1 6 = " h t t p : / / s c h e m a s . m i c r o s o f t . c o m / o f f i c e / d r a w i n g / 2 0 1 0 / m a i n "   i d = " { 3 3 5 B C E F 6 - 0 6 E 4 - 4 5 4 7 - 9 8 C 5 - 9 9 1 E 8 2 3 8 7 3 C 8 } " / > < / a : e x t > < / a : e x t L s t > < / p : c N v P r > < p : c N v P i c P r > < a : p i c L o c k s   n o C h a n g e A s p e c t = " t r u e " / > < / p : c N v P i c P r > < p : n v P r / > < / p : n v P i c P r > < p : b l i p F i l l > < a : b l i p   r : e m b e d = " r I d 2 " / > < a : s t r e t c h > < a : f i l l R e c t / > < / a : s t r e t c h > < / p : b l i p F i l l > < p : s p P r > < a : x f r m   r o t = " 0 " > < a : o f f   x = " 0 "   y = " 0 " / > < a : e x t   c x = " 2 5 3 4 7 7 0 "   c y = " 2 0 2 3 5 9 8 " / > < / a : x f r m > < a : p r s t G e o m   p r s t = " r e c t " > < a : a v L s t / > < / a : p r s t G e o m > < a : n o F i l l / > < / p : s p P r > < / p : p i c > < p : p i c > < p : n v P i c P r > < p : c N v P r   i d = " 3 "   n a m e = " P i c t u r e   2 " > < a : e x t L s t > < a : e x t   u r i = " { 2 6 3 A 3 4 D 5 - F 8 1 8 - 4 5 2 A - A 9 E 6 - E 2 F 4 4 9 F E 6 7 F E } " > < a 1 6 : c r e a t i o n I d   x m l n s : a 1 6 = " h t t p : / / s c h e m a s . m i c r o s o f t . c o m / o f f i c e / d r a w i n g / 2 0 1 0 / m a i n "   i d = " { 2 B 6 C 8 8 6 0 - A 3 6 1 - 4 E 3 C - B F 9 3 - C 4 B B 3 C 2 3 9 D A 3 } " / > < / a : e x t > < / a : e x t L s t > < / p : c N v P r > < p : c N v P i c P r > < a : p i c L o c k s   n o C h a n g e A s p e c t = " t r u e " / > < / p : c N v P i c P r > < p : n v P r / > < / p : n v P i c P r > < p : b l i p F i l l > < a : b l i p   r : e m b e d = " r I d 3 " / > < a : s t r e t c h > < a : f i l l R e c t / > < / a : s t r e t c h > < / p : b l i p F i l l > < p : s p P r > < a : x f r m   r o t = " 0 " > < a : o f f   x = " 6 8 6 3 3 7 8 "   y = " 0 " / > < a : e x t   c x = " 2 2 8 0 6 2 1 "   c y = " 2 4 9 4 8 3 1 " / > < / a : x f r m > < a : p r s t G e o m   p r s t = " r e c t " > < a : a v L s t / > < / a : p r s t G e o m > < a : n o F i l l / > < / p : s p P r > < / p : p i c > < p : s p > < p : n v S p P r > < p : c N v P r   i d = " 4 "   n a m e = " T e x t B o x   4 " > < a : e x t L s t > < a : e x t   u r i = " { 3 3 4 C A B 5 C - E E F 1 - 4 8 5 0 - A 0 7 8 - 3 B 8 8 D 4 C C 4 0 C 9 } " > < a 1 6 : c r e a t i o n I d   x m l n s : a 1 6 = " h t t p : / / s c h e m a s . m i c r o s o f t . c o m / o f f i c e / d r a w i n g / 2 0 1 0 / m a i n "   i d = " { B A A 8 C 4 1 B - A A 1 F - 4 1 2 6 - 9 B 4 8 - 2 1 E 7 6 6 F C 2 6 0 E } " / > < / a : e x t > < / a : e x t L s t > < / p : c N v P r > < p : c N v S p P r   t x B o x = " 1 " / > < p : n v P r / > < / p : n v S p P r > < p : s p P r > < a : x f r m   r o t = " 0 " > < a : o f f   x = " 1 8 7 4 5 2 0 "   y = " 2 3 4 2 8 5 0 " / > < a : e x t   c x = " 3 8 2 7 0 3 3 "   c y = " 5 7 4 9 1 7 " / > < / a : x f r m > < a : p r s t G e o m   p r s t = " r e c t " > < a : a v L s t / > < / a : p r s t G e o m > < a : n o F i l l / > < / p : s p P r > < p : t x B o d y > < a : b o d y P r   r t l C o l = " 0 "   v e r t = " h o r z "   w r a p = " s q u a r e " > < a : s p A u t o F i t / > < / a : b o d y P r > < a : l s t S t y l e / > < a : p > < a : p P r   i n d e n t = " - 3 4 2 9 0 0 "   l v l = " 0 "   m a r L = " 3 4 2 9 0 0 " > < a : l n S p c > < a : s p c P c t   v a l = " 1 0 5 9 9 9 " / > < / a : l n S p c > < a : s p c A f t > < a : s p c P t s   v a l = " 8 0 0 " / > < / a : s p c A f t > < a : b u F o n t   t y p e f a c e = " W i n g d i n g s " / > < a : b u C h a r   c h a r = "�� " / > < / a : p P r > < a : r > < a : r P r   b = " 1 "   d i r t y = " 0 "   l a n g = " e n - I N "   s z = " 1 2 0 0 " > < a : l a t i n   t y p e f a c e = " B o o k   A n t i q u a " / > < / a : r P r > < a : t > H e r e   w e   h a v e   u s e d   r e g u l a r i s a t i o n   m e t h o d   " L a s s o "   w h i c h   g i v e s   t h e   b e s t   p a r a m e t e r s   ( ' a l p h a ' :   0 . 1 ,   ' < / a : t > < / a : r > < a : r > < a : r P r   b = " 1 "   d i r t y = " 0 "   e r r = " 1 "   l a n g = " e n - I N "   s z = " 1 2 0 0 " > < a : l a t i n   t y p e f a c e = " B o o k   A n t i q u a " / > < / a : r P r > < a : t > r a n d o m _ s t a t e < / a : t > < / a : r > < a : r > < a : r P r   b = " 1 "   d i r t y = " 0 "   l a n g = " e n - I N "   s z = " 1 2 0 0 " > < a : l a t i n   t y p e f a c e = " B o o k   A n t i q u a " / > < / a : r P r > < a : t > ' :   0   a n d   a l s o   w e   g o t   l e s s   C V   S c o r e   a n d   t h e   g r a p h   l o o k s   l i n e a r < / a : t > < / a : r > < a : r > < a : r P r   d i r t y = " 0 "   l a n g = " e n - I N "   s z = " 1 8 0 0 " > < a : s o l i d F i l l > < a : s r g b C l r   v a l = " 0 0 0 0 0 0 " / > < / a : s o l i d F i l l > < a : l a t i n   t y p e f a c e = " B o o k   A n t i q u a " / > < / a : r P r > < a : t > . < / a : t > < / a : r > < a : e n d P a r a R P r   d i r t y = " 0 "   l a n g = " e n - I N "   s z = " 1 8 0 0 " > < a : s o l i d F i l l > < a : s r g b C l r   v a l = " 0 0 0 0 0 0 " / > < / a : s o l i d F i l l > < a : l a t i n   t y p e f a c e = " B o o k   A n t i q u a " / > < / a : e n d P a r a R P r > < / a : p > < / p : t x B o d y > < / p : s p > < p : s p > < p : n v S p P r > < p : c N v P r   i d = " 5 "   n a m e = " A r r o w :   R i g h t   5 " > < a : e x t L s t > < a : e x t   u r i = " { 6 4 D F A 6 D C - C 8 7 9 - 4 3 C 8 - 9 D A B - 5 6 4 4 E E 9 2 B 1 3 A } " > < a 1 6 : c r e a t i o n I d   x m l n s : a 1 6 = " h t t p : / / s c h e m a s . m i c r o s o f t . c o m / o f f i c e / d r a w i n g / 2 0 1 0 / m a i n "   i d = " { 3 8 F 1 0 C 2 1 - 5 8 B 0 - 4 D 1 9 - 9 B 7 7 - 6 F 1 6 9 B 4 F 8 D 2 E } " / > < / a : e x t > < / a : e x t L s t > < / p : c N v P r > < p : c N v S p P r / > < p : n v P r / > < / p : n v S p P r > < p : s p P r > < a : x f r m   r o t = " 0 " > < a : o f f   x = " 3 7 0 4 6 6 5 "   y = " 9 8 1 6 3 5 " / > < a : e x t   c x = " 1 4 3 2 1 1 1 "   c y = " 2 5 5 4 9 4 " / > < / a : x f r m > < a : p r s t G e o m   p r s t = " r i g h t A r r o w " > < a : a v L s t / > < / a : p r s t G e o m > < a : e f f e c t L s t / > < / p : s p P r > < p : s t y l e > < a : l n R e f   i d x = " 2 " > < a : s c h e m e C l r   v a l = " a c c e n t 1 " > < a : s h a d e   v a l = " 5 0 0 0 0 " / > < / a : s c h e m e C l r > < / a : l n R e f > < a : f i l l R e f   i d x = " 1 " > < a : s c h e m e C l r   v a l = " a c c e n t 1 " / > < / a : f i l l R e f > < a : e f f e c t R e f   i d x = " 0 " > < a : s c h e m e C l r   v a l = " a c c e n t 1 " / > < / a : e f f e c t R e f > < a : f o n t R e f   i d x = " m i n o r " > < a : s c h e m e C l r   v a l = " l t 1 " / > < / a : f o n t R e f > < / p : s t y l e > < p : t x B o d y > < a : b o d y P r   a n c h o r = " c t r "   r t l C o l = " 0 "   v e r t = " h o r z " / > < a : l s t S t y l e / > < a : p > < a : p P r   a l g n = " c t r " / > < a : r > < a : r P r   d i r t y = " 0 "   l a n g = " e n - U S " / > < a : t / > < / a : r > < a : e n d P a r a R P r   d i r t y = " 0 "   l a n g = " e n - U S " / > < / a : p > < / p : t x B o d y > < / p : s p > < p : p i c > < p : n v P i c P r > < p : c N v P r   i d = " 6 "   n a m e = " P i c t u r e   6 " > < a : e x t L s t > < a : e x t   u r i = " { C 7 2 5 5 2 6 D - E 9 D 5 - 4 F 7 C - B 2 4 9 - D C D 0 6 E 8 6 E 4 B 5 } " > < a 1 6 : c r e a t i o n I d   x m l n s : a 1 6 = " h t t p : / / s c h e m a s . m i c r o s o f t . c o m / o f f i c e / d r a w i n g / 2 0 1 0 / m a i n "   i d = " { F D 9 6 0 F 0 0 - 2 6 6 4 - 4 8 2 A - 9 C 8 5 - 2 A 0 9 7 2 B B 5 5 8 6 } " / > < / a : e x t > < / a : e x t L s t > < / p : c N v P r > < p : c N v P i c P r > < a : p i c L o c k s   n o C h a n g e A s p e c t = " t r u e " / > < / p : c N v P i c P r > < p : n v P r / > < / p : n v P i c P r > < p : b l i p F i l l > < a : b l i p   r : e m b e d = " r I d 4 " / > < a : s t r e t c h > < a : f i l l R e c t / > < / a : s t r e t c h > < / p : b l i p F i l l > < p : s p P r > < a : x f r m   r o t = " 0 " > < a : o f f   x = " - 4 7 0 7 "   y = " 3 6 2 6 1 3 0 " / > < a : e x t   c x = " 4 4 7 3 5 2 9 "   c y = " 1 2 7 5 3 2 2 " / > < / a : x f r m > < a : p r s t G e o m   p r s t = " r e c t " > < a : a v L s t / > < / a : p r s t G e o m > < a : n o F i l l / > < / p : s p P r > < / p : p i c > < p : p i c > < p : n v P i c P r > < p : c N v P r   i d = " 7 "   n a m e = " P i c t u r e   7 " > < a : e x t L s t > < a : e x t   u r i = " { 6 5 B 6 A C 4 B - 4 9 0 0 - 4 0 A C - 9 A 7 3 - 6 E 8 0 C B C A 4 D B D } " > < a 1 6 : c r e a t i o n I d   x m l n s : a 1 6 = " h t t p : / / s c h e m a s . m i c r o s o f t . c o m / o f f i c e / d r a w i n g / 2 0 1 0 / m a i n "   i d = " { 9 8 5 5 E A 5 6 - 9 B B 5 - 4 6 D 6 - A B F D - 7 F 9 4 4 7 3 D 5 B 3 6 } " / > < / a : e x t > < / a : e x t L s t > < / p : c N v P r > < p : c N v P i c P r > < a : p i c L o c k s   n o C h a n g e A s p e c t = " t r u e " / > < / p : c N v P i c P r > < p : n v P r / > < / p : n v P i c P r > < p : b l i p F i l l > < a : b l i p   r : e m b e d = " r I d 5 " / > < a : s t r e t c h > < a : f i l l R e c t / > < / a : s t r e t c h > < / p : b l i p F i l l > < p : s p P r > < a : x f r m   r o t = " 0 " > < a : o f f   x = " 6 3 2 4 8 6 1 "   y = " 2 7 4 2 4 0 7 " / > < a : e x t   c x = " 2 8 1 9 1 3 9 "   c y = " 2 4 3 1 6 1 2 " / > < / a : x f r m > < a : p r s t G e o m   p r s t = " r e c t " > < a : a v L s t / > < / a : p r s t G e o m > < a : n o F i l l / > < / p : s p P r > < / p : p i c > < p : s p > < p : n v S p P r > < p : c N v P r   i d = " 8 "   n a m e = " A r r o w :   R i g h t   8 " > < a : e x t L s t > < a : e x t   u r i = " { A 5 2 E 2 7 5 7 - B 5 B 8 - 4 4 E 6 - 8 1 9 B - 2 D E F 3 E 6 C C C 9 F } " > < a 1 6 : c r e a t i o n I d   x m l n s : a 1 6 = " h t t p : / / s c h e m a s . m i c r o s o f t . c o m / o f f i c e / d r a w i n g / 2 0 1 0 / m a i n "   i d = " { 1 9 1 0 B 4 F A - 5 7 3 C - 4 7 B 2 - 8 C 2 2 - 7 4 8 E 3 8 F 6 1 6 2 A } " / > < / a : e x t > < / a : e x t L s t > < / p : c N v P r > < p : c N v S p P r / > < p : n v P r / > < / p : n v S p P r > < p : s p P r > < a : x f r m   r o t = " 0 " > < a : o f f   x = " 4 8 9 4 7 2 9 "   y = " 4 0 9 4 6 2 9 " / > < a : e x t   c x = " 9 8 1 6 3 5 "   c y = " 2 5 5 4 9 4 " / > < / a : x f r m > < a : p r s t G e o m   p r s t = " r i g h t A r r o w " > < a : a v L s t / > < / a : p r s t G e o m > < a : e f f e c t L s t / > < / p : s p P r > < p : s t y l e > < a : l n R e f   i d x = " 2 " > < a : s c h e m e C l r   v a l = " a c c e n t 1 " > < a : s h a d e   v a l = " 5 0 0 0 0 " / > < / a : s c h e m e C l r > < / a : l n R e f > < a : f i l l R e f   i d x = " 1 " > < a : s c h e m e C l r   v a l = " a c c e n t 1 " / > < / a : f i l l R e f > < a : e f f e c t R e f   i d x = " 0 " > < a : s c h e m e C l r   v a l = " a c c e n t 1 " / > < / a : e f f e c t R e f > < a : f o n t R e f   i d x = " m i n o r " > < a : s c h e m e C l r   v a l = " l t 1 " / > < / a : f o n t R e f > < / p : s t y l e > < p : t x B o d y > < a : b o d y P r   a n c h o r = " c t r "   r t l C o l = " 0 "   v e r t = " h o r z " / > < a : l s t S t y l e / > < a : p > < a : p P r   a l g n = " c t r " / > < a : r > < a : r P r   d i r t y = " 0 "   l a n g = " e n - U S " / > < a : t / > < / a : r > < a : e n d P a r a R P r   d i r t y = " 0 "   l a n g = " e n - U S " / > < / a : p > < / p : t x B o d y > < / p : s p > < / p : s p T r e e > < p : e x t L s t > < p : e x t   u r i = " { B 2 E F A F 7 6 - C 8 1 D - 4 7 A 3 - 9 D 2 9 - 7 D 4 3 7 D 9 3 3 B 9 E } " > < p 1 4 : c r e a t i o n I d   x m l n s : p 1 4 = " h t t p : / / s c h e m a s . m i c r o s o f t . c o m / o f f i c e / p o w e r p o i n t / 2 0 1 0 / m a i n "   v a l = " 1 6 5 1 7 7 7 0 6 4 7 2 9 " / > < / p : e x t > < / p : e x t L s t > < / p : c S l d > < p : c l r M a p O v r > < a : m a s t e r C l r M a p p i n g / > < / p : c l r M a p O v r > < / p : s l d >
</file>

<file path=ppt/slides/slide25.xml>�� < ? x m l   v e r s i o n = " 1 . 0 "   e n c o d i n g = " U T F - 1 6 " ? > < p : s l d   x m l n s : a = " h t t p : / / s c h e m a s . o p e n x m l f o r m a t s . o r g / d r a w i n g m l / 2 0 0 6 / m a i n "   x m l n s : c = " h t t p : / / s c h e m a s . o p e n x m l f o r m a t s . o r g / d r a w i n g m l / 2 0 0 6 / c h a r t "   x m l n s : c s = " h t t p : / / s c h e m a s . m i c r o s o f t . c o m / o f f i c e / d r a w i n g / 2 0 1 2 / c h a r t S t y l e "   x m l n s : n s 1 = " h t t p : / / s c h e m a s . o p e n x m l f o r m a t s . o r g / o f f i c e D o c u m e n t / 2 0 0 6 / e x t e n d e d - p r o p e r t i e s "   x m l n s : p = " h t t p : / / s c h e m a s . o p e n x m l f o r m a t s . o r g / p r e s e n t a t i o n m l / 2 0 0 6 / m a i n "   x m l n s : r = " h t t p : / / s c h e m a s . o p e n x m l f o r m a t s . o r g / o f f i c e D o c u m e n t / 2 0 0 6 / r e l a t i o n s h i p s "   x m l n s : v t = " h t t p : / / s c h e m a s . o p e n x m l f o r m a t s . o r g / o f f i c e D o c u m e n t / 2 0 0 6 / d o c P r o p s V T y p e s " > < p : c S l d   n a m e = " s l i d e 2 5 " > < p : s p T r e e > < p : n v G r p S p P r > < p : c N v P r   i d = " 1 "   n a m e = " " / > < p : c N v G r p S p P r / > < p : n v P r / > < / p : n v G r p S p P r > < p : g r p S p P r > < a : x f r m > < a : o f f   x = " 0 "   y = " 0 " / > < a : e x t   c x = " 0 "   c y = " 0 " / > < a : c h O f f   x = " 0 "   y = " 0 " / > < a : c h E x t   c x = " 0 "   c y = " 0 " / > < / a : x f r m > < / p : g r p S p P r > < p : p i c > < p : n v P i c P r > < p : c N v P r   i d = " 2 "   n a m e = " P i c t u r e   1 " > < a : e x t L s t > < a : e x t   u r i = " { 8 4 F 3 9 8 E F - 9 8 A 9 - 4 9 4 A - 9 D D 3 - 8 1 F 5 C 9 5 9 1 6 3 6 } " > < a 1 6 : c r e a t i o n I d   x m l n s : a 1 6 = " h t t p : / / s c h e m a s . m i c r o s o f t . c o m / o f f i c e / d r a w i n g / 2 0 1 0 / m a i n "   i d = " { 7 8 2 5 6 7 2 0 - 8 1 4 A - 4 7 A 8 - A 5 A E - C F 9 4 B B 2 6 D 4 D C } " / > < / a : e x t > < / a : e x t L s t > < / p : c N v P r > < p : c N v P i c P r > < a : p i c L o c k s   n o C h a n g e A s p e c t = " t r u e " / > < / p : c N v P i c P r > < p : n v P r / > < / p : n v P i c P r > < p : b l i p F i l l > < a : b l i p   r : e m b e d = " r I d 2 " / > < a : s t r e t c h > < a : f i l l R e c t / > < / a : s t r e t c h > < / p : b l i p F i l l > < p : s p P r > < a : x f r m   r o t = " 0 " > < a : o f f   x = " 0 "   y = " 0 " / > < a : e x t   c x = " 3 0 1 1 3 2 8 "   c y = " 1 8 3 4 5 1 5 " / > < / a : x f r m > < a : p r s t G e o m   p r s t = " r e c t " > < a : a v L s t / > < / a : p r s t G e o m > < a : n o F i l l / > < / p : s p P r > < / p : p i c > < p : s p > < p : n v S p P r > < p : c N v P r   i d = " 3 "   n a m e = " T e x t B o x   3 " > < a : e x t L s t > < a : e x t   u r i = " { 1 B 9 1 6 7 6 B - 3 6 1 2 - 4 6 5 E - 9 7 7 F - 6 5 B 6 A 5 5 1 5 1 8 6 } " > < a 1 6 : c r e a t i o n I d   x m l n s : a 1 6 = " h t t p : / / s c h e m a s . m i c r o s o f t . c o m / o f f i c e / d r a w i n g / 2 0 1 0 / m a i n "   i d = " { 6 B 2 6 5 3 9 9 - 1 0 3 5 - 4 3 E A - 8 E 2 1 - 0 A D 5 8 3 A 6 9 B 4 3 } " / > < / a : e x t > < / a : e x t L s t > < / p : c N v P r > < p : c N v S p P r   t x B o x = " 1 " / > < p : n v P r / > < / p : n v S p P r > < p : s p P r > < a : x f r m   r o t = " 0 " > < a : o f f   x = " 4 0 0 7 2 2 3 "   y = " 5 9 1 7 3 5 " / > < a : e x t   c x = " 4 5 7 2 0 0 0 "   c y = " 6 5 1 0 4 3 " / > < / a : x f r m > < a : p r s t G e o m   p r s t = " r e c t " > < a : a v L s t / > < / a : p r s t G e o m > < a : n o F i l l / > < / p : s p P r > < p : t x B o d y > < a : b o d y P r   r t l C o l = " 0 "   v e r t = " h o r z "   w r a p = " s q u a r e " > < a : s p A u t o F i t / > < / a : b o d y P r > < a : l s t S t y l e / > < a : p > < a : p P r   i n d e n t = " - 3 4 2 9 0 0 "   l v l = " 0 "   m a r L = " 3 4 2 9 0 0 " > < a : l n S p c > < a : s p c P c t   v a l = " 1 0 5 9 9 9 " / > < / a : l n S p c > < a : s p c A f t > < a : s p c P t s   v a l = " 8 0 0 " / > < / a : s p c A f t > < a : b u F o n t   t y p e f a c e = " W i n g d i n g s " / > < a : b u C h a r   c h a r = "�� " / > < / a : p P r > < a : r > < a : r P r   b = " 1 "   d i r t y = " 0 "   l a n g = " e n - I N "   s z = " 1 2 0 0 " > < a : l a t i n   t y p e f a c e = " B o o k   A n t i q u a " / > < / a : r P r > < a : t > H e r e   w e   c a n   s e e   t h a t   w e   h a v e   u s e d   r e g u l a r i s a t i o n   m e t h o d   " R i d g e "   w h i c h   g i v e s   t h e   b e s t   p a r a m e t e r s   ( ' a l p h a ' :   0 . 0 1 ,   ' c o p y _ X ' :   T r u e ,   ' f i t _ i n t e r c e p t ' :   T r u e ,   ' n o r m a l i z e ' :   T r u e ,   ' r a n d o m _ s t a t e ' :   0 ,   ' < / a : t > < / a : r > < a : r > < a : r P r   b = " 1 "   d i r t y = " 0 "   e r r = " 1 "   l a n g = " e n - I N "   s z = " 1 2 0 0 " > < a : l a t i n   t y p e f a c e = " B o o k   A n t i q u a " / > < / a : r P r > < a : t > t o l < / a : t > < / a : r > < a : r > < a : r P r   b = " 1 "   d i r t y = " 0 "   l a n g = " e n - I N "   s z = " 1 2 0 0 " > < a : l a t i n   t y p e f a c e = " B o o k   A n t i q u a " / > < / a : r P r > < a : t > ' :   0 . 0 0 1 )   a n d   t h e   R 2   S c o r e   i s   4 7 %   a n d   t h e   p l o t t e d   g r a p h   b e t w e e n   " A c t u a l   P r i c e "   a n d   " P r e d i c t e d   P r i c e "   l o o k s   l i n e a r . < / a : t > < / a : r > < a : e n d P a r a R P r   b = " 1 "   d i r t y = " 0 "   l a n g = " e n - I N "   s z = " 1 2 0 0 " > < a : l a t i n   t y p e f a c e = " B o o k   A n t i q u a " / > < / a : e n d P a r a R P r > < / a : p > < / p : t x B o d y > < / p : s p > < p : p i c > < p : n v P i c P r > < p : c N v P r   i d = " 4 "   n a m e = " P i c t u r e   4 " > < a : e x t L s t > < a : e x t   u r i = " { 5 3 8 B D 8 8 4 - D 9 5 D - 4 2 E 9 - 9 B 6 B - 0 6 F D 5 6 7 D 9 A 7 2 } " > < a 1 6 : c r e a t i o n I d   x m l n s : a 1 6 = " h t t p : / / s c h e m a s . m i c r o s o f t . c o m / o f f i c e / d r a w i n g / 2 0 1 0 / m a i n "   i d = " { 1 2 9 D E D 8 7 - 5 7 8 3 - 4 7 E 2 - B 8 B D - 1 E 2 3 5 6 C 5 F 1 A 6 } " / > < / a : e x t > < / a : e x t L s t > < / p : c N v P r > < p : c N v P i c P r > < a : p i c L o c k s   n o C h a n g e A s p e c t = " t r u e " / > < / p : c N v P i c P r > < p : n v P r / > < / p : n v P i c P r > < p : b l i p F i l l > < a : b l i p   r : e m b e d = " r I d 3 " / > < a : s t r e t c h > < a : f i l l R e c t / > < / a : s t r e t c h > < / p : b l i p F i l l > < p : s p P r > < a : x f r m   r o t = " 0 " > < a : o f f   x = " - 5 3 7 8 8 "   y = " 2 5 6 2 9 0 4 " / > < a : e x t   c x = " 3 5 0 9 6 8 2 "   c y = " 2 5 8 0 5 9 5 " / > < / a : x f r m > < a : p r s t G e o m   p r s t = " r e c t " > < a : a v L s t / > < / a : p r s t G e o m > < a : n o F i l l / > < / p : s p P r > < / p : p i c > < p : p i c > < p : n v P i c P r > < p : c N v P r   i d = " 5 "   n a m e = " P i c t u r e   5 " > < a : e x t L s t > < a : e x t   u r i = " { 1 B 8 6 9 D 4 B - 0 2 B A - 4 2 3 5 - A 5 7 6 - B B 6 B 3 E 8 D A E 3 E } " > < a 1 6 : c r e a t i o n I d   x m l n s : a 1 6 = " h t t p : / / s c h e m a s . m i c r o s o f t . c o m / o f f i c e / d r a w i n g / 2 0 1 0 / m a i n "   i d = " { 6 3 D 7 6 8 F E - 9 A 7 7 - 4 1 2 C - A E F 3 - E 3 E F 9 D C A 5 5 B 5 } " / > < / a : e x t > < / a : e x t L s t > < / p : c N v P r > < p : c N v P i c P r > < a : p i c L o c k s   n o C h a n g e A s p e c t = " t r u e " / > < / p : c N v P i c P r > < p : n v P r / > < / p : n v P i c P r > < p : b l i p F i l l > < a : b l i p   r : e m b e d = " r I d 4 " / > < a : s t r e t c h > < a : f i l l R e c t / > < / a : s t r e t c h > < / p : b l i p F i l l > < p : s p P r > < a : x f r m   r o t = " 0 " > < a : o f f   x = " 6 0 0 3 5 7 9 "   y = " 1 4 5 3 9 6 2 " / > < a : e x t   c x = " 3 1 9 4 2 0 9 "   c y = " 2 5 7 1 7 5 0 " / > < / a : x f r m > < a : p r s t G e o m   p r s t = " r e c t " > < a : a v L s t / > < / a : p r s t G e o m > < a : n o F i l l / > < / p : s p P r > < / p : p i c > < p : s p > < p : n v S p P r > < p : c N v P r   i d = " 6 "   n a m e = " A r r o w :   D o w n   6 " > < a : e x t L s t > < a : e x t   u r i = " { 2 3 D 4 B C 2 D - D 1 8 8 - 4 2 A A - B 5 A 8 - 2 1 8 D 5 0 0 C D 4 7 F } " > < a 1 6 : c r e a t i o n I d   x m l n s : a 1 6 = " h t t p : / / s c h e m a s . m i c r o s o f t . c o m / o f f i c e / d r a w i n g / 2 0 1 0 / m a i n "   i d = " { F 9 A 9 1 5 F 0 - 1 9 3 4 - 4 D 3 9 - A 0 D 0 - 7 0 2 6 E 8 6 C 8 C F D } " / > < / a : e x t > < / a : e x t L s t > < / p : c N v P r > < p : c N v S p P r / > < p : n v P r / > < / p : n v S p P r > < p : s p P r > < a : x f r m   r o t = " 0 " > < a : o f f   x = " 1 2 9 7 6 4 1 "   y = " 1 9 4 9 8 2 3 " / > < a : e x t   c x = " 1 5 4 6 4 1 "   c y = " 4 6 3 9 2 3 " / > < / a : x f r m > < a : p r s t G e o m   p r s t = " d o w n A r r o w " > < a : a v L s t / > < / a : p r s t G e o m > < a : e f f e c t L s t / > < / p : s p P r > < p : s t y l e > < a : l n R e f   i d x = " 2 " > < a : s c h e m e C l r   v a l = " a c c e n t 1 " > < a : s h a d e   v a l = " 5 0 0 0 0 " / > < / a : s c h e m e C l r > < / a : l n R e f > < a : f i l l R e f   i d x = " 1 " > < a : s c h e m e C l r   v a l = " a c c e n t 1 " / > < / a : f i l l R e f > < a : e f f e c t R e f   i d x = " 0 " > < a : s c h e m e C l r   v a l = " a c c e n t 1 " / > < / a : e f f e c t R e f > < a : f o n t R e f   i d x = " m i n o r " > < a : s c h e m e C l r   v a l = " l t 1 " / > < / a : f o n t R e f > < / p : s t y l e > < p : t x B o d y > < a : b o d y P r   a n c h o r = " c t r "   r t l C o l = " 0 "   v e r t = " h o r z " / > < a : l s t S t y l e / > < a : p > < a : p P r   a l g n = " c t r " /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7 "   n a m e = " A r r o w :   R i g h t   7 " > < a : e x t L s t > < a : e x t   u r i = " { C F 0 0 8 9 6 1 - 6 D 1 4 - 4 6 9 8 - B E D 2 - D B D 7 1 B 5 5 6 9 E 8 } " > < a 1 6 : c r e a t i o n I d   x m l n s : a 1 6 = " h t t p : / / s c h e m a s . m i c r o s o f t . c o m / o f f i c e / d r a w i n g / 2 0 1 0 / m a i n "   i d = " { 1 6 7 9 A D 1 7 - E 8 4 2 - 4 9 3 6 - A D 2 D - C 8 2 3 6 F 3 B 9 8 3 5 } " / > < / a : e x t > < / a : e x t L s t > < / p : c N v P r > < p : c N v S p P r / > < p : n v P r / > < / p : n v S p P r > < p : s p P r > < a : x f r m   r o t = " 0 " > < a : o f f   x = " 3 8 7 2 7 5 3 "   y = " 2 6 5 5 7 9 4 " / > < a : e x t   c x = " 1 2 7 7 4 7 0 "   c y = " 2 4 2 0 4 6 " / > < / a : x f r m > < a : p r s t G e o m   p r s t = " r i g h t A r r o w " > < a : a v L s t / > < / a : p r s t G e o m > < a : e f f e c t L s t / > < / p : s p P r > < p : s t y l e > < a : l n R e f   i d x = " 2 " > < a : s c h e m e C l r   v a l = " a c c e n t 1 " > < a : s h a d e   v a l = " 5 0 0 0 0 " / > < / a : s c h e m e C l r > < / a : l n R e f > < a : f i l l R e f   i d x = " 1 " > < a : s c h e m e C l r   v a l = " a c c e n t 1 " / > < / a : f i l l R e f > < a : e f f e c t R e f   i d x = " 0 " > < a : s c h e m e C l r   v a l = " a c c e n t 1 " / > < / a : e f f e c t R e f > < a : f o n t R e f   i d x = " m i n o r " > < a : s c h e m e C l r   v a l = " l t 1 " / > < / a : f o n t R e f > < / p : s t y l e > < p : t x B o d y > < a : b o d y P r   a n c h o r = " c t r "   r t l C o l = " 0 "   v e r t = " h o r z " / > < a : l s t S t y l e / > < a : p > < a : p P r   a l g n = " c t r " /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8 "   n a m e = " T e x t B o x   9 " > < a : e x t L s t > < a : e x t   u r i = " { 9 5 4 0 3 C 1 9 - 4 D 3 E - 4 F B 4 - B E B D - A 1 A F C 6 1 2 4 E 0 3 } " > < a 1 6 : c r e a t i o n I d   x m l n s : a 1 6 = " h t t p : / / s c h e m a s . m i c r o s o f t . c o m / o f f i c e / d r a w i n g / 2 0 1 0 / m a i n "   i d = " { 5 9 B 9 E 4 A F - 9 F 2 3 - 4 9 1 D - 9 9 2 0 - 2 F B C 0 A F E 6 B C 3 } " / > < / a : e x t > < / a : e x t L s t > < / p : c N v P r > < p : c N v S p P r   t x B o x = " 1 " / > < p : n v P r / > < / p : n v S p P r > < p : s p P r > < a : x f r m   r o t = " 0 " > < a : o f f   x = " 3 6 3 0 7 0 5 "   y = " 4 2 3 1 3 4 7 " / > < a : e x t   c x = " 4 6 2 5 7 8 9 "   c y = " 5 0 4 2 2 5 " / > < / a : x f r m > < a : p r s t G e o m   p r s t = " r e c t " > < a : a v L s t / > < / a : p r s t G e o m > < a : n o F i l l / > < / p : s p P r > < p : t x B o d y > < a : b o d y P r   r t l C o l = " 0 "   v e r t = " h o r z "   w r a p = " s q u a r e " > < a : s p A u t o F i t / > < / a : b o d y P r > < a : l s t S t y l e / > < a : p > < a : p P r   i n d e n t = " - 1 7 1 4 5 0 "   l v l = " 0 "   m a r L = " 1 7 1 4 5 0 " > < a : l n S p c > < a : s p c P c t   v a l = " 1 0 5 9 9 9 " / > < / a : l n S p c > < a : s p c A f t > < a : s p c P t s   v a l = " 8 0 0 " / > < / a : s p c A f t > < a : b u F o n t   t y p e f a c e = " W i n g d i n g s " / > < a : b u C h a r   c h a r = "�� " / > < / a : p P r > < a : r > < a : r P r   b = " 1 "   d i r t y = " 0 "   l a n g = " e n - I N "   s z = " 1 2 0 0 " > < a : l a t i n   t y p e f a c e = " B o o k   A n t i q u a " / > < / a : r P r > < a : t > H e r e   w e   h a v e   u s e d   " G r a d i e n t   B o o s t i n g   R e g r e s s o r "   w h i c h   g i v e s   t h e   b e s t   p a r a m e t e r s   ( ' c r i t e r i o n ' :   ' < / a : t > < / a : r > < a : r > < a : r P r   b = " 1 "   d i r t y = " 0 "   e r r = " 1 "   l a n g = " e n - I N "   s z = " 1 2 0 0 " > < a : l a t i n   t y p e f a c e = " B o o k   A n t i q u a " / > < / a : r P r > < a : t > m s e < / a : t > < / a : r > < a : r > < a : r P r   b = " 1 "   d i r t y = " 0 "   l a n g = " e n - I N "   s z = " 1 2 0 0 " > < a : l a t i n   t y p e f a c e = " B o o k   A n t i q u a " / > < / a : r P r > < a : t > ' ,   ' l o s s ' :   ' h u b e r ' ,   ' n _ e s t i m a t o r s ' :   2 0 0 )   a n d   t h e   R 2   S c o r e   i s   7 2 %   w i t h   l i n e a r   p l o t t e d   g r a p h   b e t w e e n   t h e   " A c t u a l   P r i c e "   a n d   " P r e d i c t e d   P r i c e " < / a : t > < / a : r > < a : e n d P a r a R P r   b = " 1 "   d i r t y = " 0 "   l a n g = " e n - I N "   s z = " 1 2 0 0 " > < a : l a t i n   t y p e f a c e = " B o o k   A n t i q u a " / > < / a : e n d P a r a R P r > < / a : p > < / p : t x B o d y > < / p : s p > < / p : s p T r e e > < p : e x t L s t > < p : e x t   u r i = " { 6 D 2 8 0 7 C E - E D 7 1 - 4 3 F 1 - B B 4 6 - 9 7 B 3 C 8 4 D 1 9 9 8 } " > < p 1 4 : c r e a t i o n I d   x m l n s : p 1 4 = " h t t p : / / s c h e m a s . m i c r o s o f t . c o m / o f f i c e / p o w e r p o i n t / 2 0 1 0 / m a i n "   v a l = " 1 6 5 1 7 7 7 0 6 4 7 3 2 " / > < / p : e x t > < / p : e x t L s t > < / p : c S l d > < p : c l r M a p O v r > < a : m a s t e r C l r M a p p i n g / > < / p : c l r M a p O v r > < / p : s l d >
</file>

<file path=ppt/slides/slide26.xml>�� < ? x m l   v e r s i o n = " 1 . 0 "   e n c o d i n g = " U T F - 1 6 " ? > < p : s l d   x m l n s : a = " h t t p : / / s c h e m a s . o p e n x m l f o r m a t s . o r g / d r a w i n g m l / 2 0 0 6 / m a i n "   x m l n s : c = " h t t p : / / s c h e m a s . o p e n x m l f o r m a t s . o r g / d r a w i n g m l / 2 0 0 6 / c h a r t "   x m l n s : c s = " h t t p : / / s c h e m a s . m i c r o s o f t . c o m / o f f i c e / d r a w i n g / 2 0 1 2 / c h a r t S t y l e "   x m l n s : n s 1 = " h t t p : / / s c h e m a s . o p e n x m l f o r m a t s . o r g / o f f i c e D o c u m e n t / 2 0 0 6 / e x t e n d e d - p r o p e r t i e s "   x m l n s : p = " h t t p : / / s c h e m a s . o p e n x m l f o r m a t s . o r g / p r e s e n t a t i o n m l / 2 0 0 6 / m a i n "   x m l n s : r = " h t t p : / / s c h e m a s . o p e n x m l f o r m a t s . o r g / o f f i c e D o c u m e n t / 2 0 0 6 / r e l a t i o n s h i p s "   x m l n s : v t = " h t t p : / / s c h e m a s . o p e n x m l f o r m a t s . o r g / o f f i c e D o c u m e n t / 2 0 0 6 / d o c P r o p s V T y p e s " > < p : c S l d   n a m e = " s l i d e 2 6 " > < p : s p T r e e > < p : n v G r p S p P r > < p : c N v P r   i d = " 1 "   n a m e = " " / > < p : c N v G r p S p P r / > < p : n v P r / > < / p : n v G r p S p P r > < p : g r p S p P r > < a : x f r m > < a : o f f   x = " 0 "   y = " 0 " / > < a : e x t   c x = " 0 "   c y = " 0 " / > < a : c h O f f   x = " 0 "   y = " 0 " / > < a : c h E x t   c x = " 0 "   c y = " 0 " / > < / a : x f r m > < / p : g r p S p P r > < p : p i c > < p : n v P i c P r > < p : c N v P r   i d = " 2 "   n a m e = " P i c t u r e   1 " > < a : e x t L s t > < a : e x t   u r i = " { 6 8 0 A 7 C F 9 - F 1 4 5 - 4 0 1 3 - 9 5 4 A - E A A 4 F 4 5 4 4 4 4 E } " > < a 1 6 : c r e a t i o n I d   x m l n s : a 1 6 = " h t t p : / / s c h e m a s . m i c r o s o f t . c o m / o f f i c e / d r a w i n g / 2 0 1 0 / m a i n "   i d = " { E E E 3 2 1 E E - 4 1 C C - 4 2 1 8 - B F 3 0 - 1 B 0 7 A 5 C 4 5 2 F B } " / > < / a : e x t > < / a : e x t L s t > < / p : c N v P r > < p : c N v P i c P r > < a : p i c L o c k s   n o C h a n g e A s p e c t = " t r u e " / > < / p : c N v P i c P r > < p : n v P r / > < / p : n v P i c P r > < p : b l i p F i l l > < a : b l i p   r : e m b e d = " r I d 2 " / > < a : s t r e t c h > < a : f i l l R e c t / > < / a : s t r e t c h > < / p : b l i p F i l l > < p : s p P r > < a : x f r m   r o t = " 0 " > < a : o f f   x = " 0 "   y = " 2 4 2 0 4 7 " / > < a : e x t   c x = " 4 8 2 4 1 4 9 "   c y = " 1 1 9 6 7 8 8 " / > < / a : x f r m > < a : p r s t G e o m   p r s t = " r e c t " > < a : a v L s t / > < / a : p r s t G e o m > < a : n o F i l l / > < / p : s p P r > < / p : p i c > < p : p i c > < p : n v P i c P r > < p : c N v P r   i d = " 3 "   n a m e = " P i c t u r e   2 " > < a : e x t L s t > < a : e x t   u r i = " { 1 8 A B B 0 3 B - 3 3 F F - 4 6 6 E - 8 C A C - D E C D 0 D 0 6 1 3 E 1 } " > < a 1 6 : c r e a t i o n I d   x m l n s : a 1 6 = " h t t p : / / s c h e m a s . m i c r o s o f t . c o m / o f f i c e / d r a w i n g / 2 0 1 0 / m a i n "   i d = " { F 5 7 2 E A 5 A - F 6 8 D - 4 E 2 9 - B A A D - 2 1 9 9 3 B 3 6 6 C 9 0 } " / > < / a : e x t > < / a : e x t L s t > < / p : c N v P r > < p : c N v P i c P r > < a : p i c L o c k s   n o C h a n g e A s p e c t = " t r u e " / > < / p : c N v P i c P r > < p : n v P r / > < / p : n v P i c P r > < p : b l i p F i l l > < a : b l i p   r : e m b e d = " r I d 3 " / > < a : s t r e t c h > < a : f i l l R e c t / > < / a : s t r e t c h > < / p : b l i p F i l l > < p : s p P r > < a : x f r m   r o t = " 0 " > < a : o f f   x = " 0 "   y = " 2 8 8 4 4 5 4 " / > < a : e x t   c x = " 3 0 3 2 3 1 1 "   c y = " 2 0 1 6 9 9 8 " / > < / a : x f r m > < a : p r s t G e o m   p r s t = " r e c t " > < a : a v L s t / > < / a : p r s t G e o m > < a : n o F i l l / > < / p : s p P r > < / p : p i c > < p : p i c > < p : n v P i c P r > < p : c N v P r   i d = " 4 "   n a m e = " P i c t u r e   3 " > < a : e x t L s t > < a : e x t   u r i = " { E F 0 8 F A 6 B - C 8 6 F - 4 B 2 E - A 5 6 7 - E A 8 C 5 D E 0 5 6 4 F } " > < a 1 6 : c r e a t i o n I d   x m l n s : a 1 6 = " h t t p : / / s c h e m a s . m i c r o s o f t . c o m / o f f i c e / d r a w i n g / 2 0 1 0 / m a i n "   i d = " { F E 6 7 2 B 2 1 - 0 E 1 B - 4 3 B A - B E A D - 9 9 B B 2 F 2 C 5 E A 1 } " / > < / a : e x t > < / a : e x t L s t > < / p : c N v P r > < p : c N v P i c P r > < a : p i c L o c k s   n o C h a n g e A s p e c t = " t r u e " / > < / p : c N v P i c P r > < p : n v P r / > < / p : n v P i c P r > < p : b l i p F i l l > < a : b l i p   r : e m b e d = " r I d 4 " / > < a : s t r e t c h > < a : f i l l R e c t / > < / a : s t r e t c h > < / p : b l i p F i l l > < p : s p P r > < a : x f r m   r o t = " 0 " > < a : o f f   x = " 6 1 8 9 3 4 4 "   y = " 2 5 2 3 6 4 8 " / > < a : e x t   c x = " 2 9 5 4 6 5 5 "   c y = " 2 6 1 9 8 5 1 " / > < / a : x f r m > < a : p r s t G e o m   p r s t = " r e c t " > < a : a v L s t / > < / a : p r s t G e o m > < a : n o F i l l / > < / p : s p P r > < / p : p i c > < p : s p > < p : n v S p P r > < p : c N v P r   i d = " 5 "   n a m e = " T e x t B o x   5 " > < a : e x t L s t > < a : e x t   u r i = " { A 8 2 6 8 6 E 0 - C 9 5 F - 4 D E B - B 4 C 4 - 7 0 4 5 4 3 1 4 9 9 1 F } " > < a 1 6 : c r e a t i o n I d   x m l n s : a 1 6 = " h t t p : / / s c h e m a s . m i c r o s o f t . c o m / o f f i c e / d r a w i n g / 2 0 1 0 / m a i n "   i d = " { E A C 4 A 8 8 D - F 2 0 9 - 4 2 3 4 - A E F 1 - 4 B 2 5 6 9 F 6 9 D 2 6 } " / > < / a : e x t > < / a : e x t L s t > < / p : c N v P r > < p : c N v S p P r   t x B o x = " 1 " / > < p : n v P r / > < / p : n v S p P r > < p : s p P r > < a : x f r m   r o t = " 0 " > < a : o f f   x = " 4 9 0 8 1 7 6 "   y = " 8 4 0 4 4 1 " / > < a : e x t   c x = " 4 2 3 5 8 2 3 "   c y = " 6 5 0 6 1 1 " / > < / a : x f r m > < a : p r s t G e o m   p r s t = " r e c t " > < a : a v L s t / > < / a : p r s t G e o m > < a : n o F i l l / > < / p : s p P r > < p : t x B o d y > < a : b o d y P r   r t l C o l = " 0 "   v e r t = " h o r z "   w r a p = " s q u a r e " > < a : s p A u t o F i t / > < / a : b o d y P r > < a : l s t S t y l e / > < a : p > < a : p P r   i n d e n t = " - 1 7 1 4 5 0 "   l v l = " 0 "   m a r L = " 1 7 1 4 5 0 " > < a : l n S p c > < a : s p c P c t   v a l = " 1 0 5 9 9 9 " / > < / a : l n S p c > < a : s p c A f t > < a : s p c P t s   v a l = " 8 0 0 " / > < / a : s p c A f t > < a : b u F o n t   t y p e f a c e = " W i n g d i n g s " / > < a : b u C h a r   c h a r = "�� " / > < / a : p P r > < a : r > < a : r P r   b = " 1 "   d i r t y = " 0 "   l a n g = " e n - I N "   s z = " 1 2 0 0 " > < a : l a t i n   t y p e f a c e = " B o o k   A n t i q u a " / > < / a : r P r > < a : t > H e r e   w e   c a n   s e e   t h a t   w e   h a v e   u s e d   " R a n d o m   F o r e s t   r e g r e s s o r "   w h i c h   g i v e s   t h e   b e s t   p a r a m e t e r s   a s   ( ' c r i t e r i o n ' :   ' < / a : t > < / a : r > < a : r > < a : r P r   b = " 1 "   d i r t y = " 0 "   e r r = " 1 "   l a n g = " e n - I N "   s z = " 1 2 0 0 " > < a : l a t i n   t y p e f a c e = " B o o k   A n t i q u a " / > < / a : r P r > < a : t > m a e < / a : t > < / a : r > < a : r > < a : r P r   b = " 1 "   d i r t y = " 0 "   l a n g = " e n - I N "   s z = " 1 2 0 0 " > < a : l a t i n   t y p e f a c e = " B o o k   A n t i q u a " / > < / a : r P r > < a : t > ' ,   ' < / a : t > < / a : r > < a : r > < a : r P r   b = " 1 "   d i r t y = " 0 "   e r r = " 1 "   l a n g = " e n - I N "   s z = " 1 2 0 0 " > < a : l a t i n   t y p e f a c e = " B o o k   A n t i q u a " / > < / a : r P r > < a : t > m a x _ f e a t u r e s < / a : t > < / a : r > < a : r > < a : r P r   b = " 1 "   d i r t y = " 0 "   l a n g = " e n - I N "   s z = " 1 2 0 0 " > < a : l a t i n   t y p e f a c e = " B o o k   A n t i q u a " / > < / a : r P r > < a : t > ' :   ' a u t o ' ,   ' n _ e s t i m a t o r s ' :   1 0 0 )   a n d   w h i c h   g i v e s   t h e   R 2   S c o r e   a s   7 5 %   a n d   t h e   p l o t t e d   g r a p h   b e t w e e n   A c t u a l   a n d   P r e d i c t e d   p r i c e   l o o k s   l i n e a r . < / a : t > < / a : r > < a : e n d P a r a R P r   b = " 1 "   d i r t y = " 0 "   l a n g = " e n - I N "   s z = " 1 2 0 0 " > < a : l a t i n   t y p e f a c e = " B o o k   A n t i q u a " / > < / a : e n d P a r a R P r > < / a : p > < / p : t x B o d y > < / p : s p > < p : s p > < p : n v S p P r > < p : c N v P r   i d = " 6 "   n a m e = " A r r o w :   D o w n   6 " > < a : e x t L s t > < a : e x t   u r i = " { B B D D E 1 4 8 - F E 5 E - 4 7 4 6 - 8 9 A E - C B D 9 2 6 3 5 A 9 D A } " > < a 1 6 : c r e a t i o n I d   x m l n s : a 1 6 = " h t t p : / / s c h e m a s . m i c r o s o f t . c o m / o f f i c e / d r a w i n g / 2 0 1 0 / m a i n "   i d = " { C 5 1 1 9 2 9 A - 9 4 D D - 4 A 8 2 - 8 9 0 1 - 3 6 6 4 3 5 5 C C 8 E D } " / > < / a : e x t > < / a : e x t L s t > < / p : c N v P r > < p : c N v S p P r / > < p : n v P r / > < / p : n v S p P r > < p : s p P r > < a : x f r m   r o t = " 0 " > < a : o f f   x = " 1 3 7 8 3 2 3 "   y = " 1 7 0 1 0 5 3 " / > < a : e x t   c x = " 2 2 1 8 7 6 "   c y = " 7 1 2 6 9 3 " / > < / a : x f r m > < a : p r s t G e o m   p r s t = " d o w n A r r o w " > < a : a v L s t / > < / a : p r s t G e o m > < a : e f f e c t L s t / > < / p : s p P r > < p : s t y l e > < a : l n R e f   i d x = " 2 " > < a : s c h e m e C l r   v a l = " a c c e n t 1 " > < a : s h a d e   v a l = " 5 0 0 0 0 " / > < / a : s c h e m e C l r > < / a : l n R e f > < a : f i l l R e f   i d x = " 1 " > < a : s c h e m e C l r   v a l = " a c c e n t 1 " / > < / a : f i l l R e f > < a : e f f e c t R e f   i d x = " 0 " > < a : s c h e m e C l r   v a l = " a c c e n t 1 " / > < / a : e f f e c t R e f > < a : f o n t R e f   i d x = " m i n o r " > < a : s c h e m e C l r   v a l = " l t 1 " / > < / a : f o n t R e f > < / p : s t y l e > < p : t x B o d y > < a : b o d y P r   a n c h o r = " c t r "   r t l C o l = " 0 "   v e r t = " h o r z " / > < a : l s t S t y l e / > < a : p > < a : p P r   a l g n = " c t r " /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7 "   n a m e = " A r r o w :   R i g h t   7 " > < a : e x t L s t > < a : e x t   u r i = " { 6 1 8 9 5 B 0 9 - 5 C 2 4 - 4 5 1 C - B C 7 6 - C 7 1 A 8 4 5 4 1 2 5 E } " > < a 1 6 : c r e a t i o n I d   x m l n s : a 1 6 = " h t t p : / / s c h e m a s . m i c r o s o f t . c o m / o f f i c e / d r a w i n g / 2 0 1 0 / m a i n "   i d = " { C 3 C 5 B F 3 5 - 6 E 5 D - 4 8 7 C - 9 9 3 E - 9 4 3 D B 1 5 7 5 F C 3 } " / > < / a : e x t > < / a : e x t L s t > < / p : c N v P r > < p : c N v S p P r / > < p : n v P r / > < / p : n v S p P r > < p : s p P r > < a : x f r m   r o t = " 0 " > < a : o f f   x = " 3 8 7 2 7 5 3 "   y = " 3 6 7 1 0 4 7 " / > < a : e x t   c x = " 1 1 2 9 5 5 2 "   c y = " 2 6 8 9 4 1 " / > < / a : x f r m > < a : p r s t G e o m   p r s t = " r i g h t A r r o w " > < a : a v L s t / > < / a : p r s t G e o m > < a : e f f e c t L s t / > < / p : s p P r > < p : s t y l e > < a : l n R e f   i d x = " 2 " > < a : s c h e m e C l r   v a l = " a c c e n t 1 " > < a : s h a d e   v a l = " 5 0 0 0 0 " / > < / a : s c h e m e C l r > < / a : l n R e f > < a : f i l l R e f   i d x = " 1 " > < a : s c h e m e C l r   v a l = " a c c e n t 1 " / > < / a : f i l l R e f > < a : e f f e c t R e f   i d x = " 0 " > < a : s c h e m e C l r   v a l = " a c c e n t 1 " / > < / a : e f f e c t R e f > < a : f o n t R e f   i d x = " m i n o r " > < a : s c h e m e C l r   v a l = " l t 1 " / > < / a : f o n t R e f > < / p : s t y l e > < p : t x B o d y > < a : b o d y P r   a n c h o r = " c t r "   r t l C o l = " 0 "   v e r t = " h o r z " / > < a : l s t S t y l e / > < a : p > < a : p P r   a l g n = " c t r " / > < a : r > < a : r P r   d i r t y = " 0 "   l a n g = " e n - U S " / > < a : t / > < / a : r > < a : e n d P a r a R P r   d i r t y = " 0 "   l a n g = " e n - U S " / > < / a : p > < / p : t x B o d y > < / p : s p > < / p : s p T r e e > < p : e x t L s t > < p : e x t   u r i = " { C E 8 D 0 0 7 4 - 4 1 1 0 - 4 E 2 F - 8 9 C 3 - 3 B C D C 0 B E C 1 8 8 } " > < p 1 4 : c r e a t i o n I d   x m l n s : p 1 4 = " h t t p : / / s c h e m a s . m i c r o s o f t . c o m / o f f i c e / p o w e r p o i n t / 2 0 1 0 / m a i n "   v a l = " 1 6 5 1 7 7 7 0 6 4 7 3 5 " / > < / p : e x t > < / p : e x t L s t > < / p : c S l d > < p : c l r M a p O v r > < a : m a s t e r C l r M a p p i n g / > < / p : c l r M a p O v r > < / p : s l d >
</file>

<file path=ppt/slides/slide27.xml>�� < ? x m l   v e r s i o n = " 1 . 0 "   e n c o d i n g = " U T F - 1 6 " ? > < p : s l d   x m l n s : a = " h t t p : / / s c h e m a s . o p e n x m l f o r m a t s . o r g / d r a w i n g m l / 2 0 0 6 / m a i n "   x m l n s : c = " h t t p : / / s c h e m a s . o p e n x m l f o r m a t s . o r g / d r a w i n g m l / 2 0 0 6 / c h a r t "   x m l n s : c s = " h t t p : / / s c h e m a s . m i c r o s o f t . c o m / o f f i c e / d r a w i n g / 2 0 1 2 / c h a r t S t y l e "   x m l n s : n s 1 = " h t t p : / / s c h e m a s . o p e n x m l f o r m a t s . o r g / o f f i c e D o c u m e n t / 2 0 0 6 / e x t e n d e d - p r o p e r t i e s "   x m l n s : p = " h t t p : / / s c h e m a s . o p e n x m l f o r m a t s . o r g / p r e s e n t a t i o n m l / 2 0 0 6 / m a i n "   x m l n s : r = " h t t p : / / s c h e m a s . o p e n x m l f o r m a t s . o r g / o f f i c e D o c u m e n t / 2 0 0 6 / r e l a t i o n s h i p s "   x m l n s : v t = " h t t p : / / s c h e m a s . o p e n x m l f o r m a t s . o r g / o f f i c e D o c u m e n t / 2 0 0 6 / d o c P r o p s V T y p e s " > < p : c S l d   n a m e = " s l i d e 2 7 " > < p : s p T r e e > < p : n v G r p S p P r > < p : c N v P r   i d = " 1 "   n a m e = " " / > < p : c N v G r p S p P r / > < p : n v P r / > < / p : n v G r p S p P r > < p : g r p S p P r > < a : x f r m > < a : o f f   x = " 0 "   y = " 0 " / > < a : e x t   c x = " 0 "   c y = " 0 " / > < a : c h O f f   x = " 0 "   y = " 0 " / > < a : c h E x t   c x = " 0 "   c y = " 0 " / > < / a : x f r m > < / p : g r p S p P r > < p : p i c > < p : n v P i c P r > < p : c N v P r   i d = " 2 "   n a m e = " P i c t u r e   1 " > < a : e x t L s t > < a : e x t   u r i = " { 1 C 2 5 2 4 B F - 4 7 E D - 4 2 1 0 - 8 2 5 1 - 3 0 3 C 0 F 6 C 0 B 7 5 } " > < a 1 6 : c r e a t i o n I d   x m l n s : a 1 6 = " h t t p : / / s c h e m a s . m i c r o s o f t . c o m / o f f i c e / d r a w i n g / 2 0 1 0 / m a i n "   i d = " { 8 7 A E 1 C 9 0 - 3 A D 2 - 4 6 7 B - B 1 F 3 - B 9 4 7 E E 8 5 F A F 6 } " / > < / a : e x t > < / a : e x t L s t > < / p : c N v P r > < p : c N v P i c P r > < a : p i c L o c k s   n o C h a n g e A s p e c t = " t r u e " / > < / p : c N v P i c P r > < p : n v P r / > < / p : n v P i c P r > < p : b l i p F i l l > < a : b l i p   r : e m b e d = " r I d 2 " / > < a : s t r e t c h > < a : f i l l R e c t / > < / a : s t r e t c h > < / p : b l i p F i l l > < p : s p P r > < a : x f r m   r o t = " 0 " > < a : o f f   x = " 0 "   y = " 0 " / > < a : e x t   c x = " 3 7 8 5 3 4 7 "   c y = " 2 9 4 7 3 3 0 " / > < / a : x f r m > < a : p r s t G e o m   p r s t = " r e c t " > < a : a v L s t / > < / a : p r s t G e o m > < a : n o F i l l / > < / p : s p P r > < / p : p i c > < p : p i c > < p : n v P i c P r > < p : c N v P r   i d = " 3 "   n a m e = " P i c t u r e   2 " > < a : e x t L s t > < a : e x t   u r i = " { 8 D F 0 5 C B 2 - D 1 F C - 4 8 4 F - 9 7 7 A - B 5 3 B 0 D 0 4 1 C E D } " > < a 1 6 : c r e a t i o n I d   x m l n s : a 1 6 = " h t t p : / / s c h e m a s . m i c r o s o f t . c o m / o f f i c e / d r a w i n g / 2 0 1 0 / m a i n "   i d = " { F 9 8 2 0 9 A 7 - 9 5 9 F - 4 5 E 6 - A F 3 8 - 5 E 5 9 0 C 6 1 6 9 3 8 } " / > < / a : e x t > < / a : e x t L s t > < / p : c N v P r > < p : c N v P i c P r > < a : p i c L o c k s   n o C h a n g e A s p e c t = " t r u e " / > < / p : c N v P i c P r > < p : n v P r / > < / p : n v P i c P r > < p : b l i p F i l l > < a : b l i p   r : e m b e d = " r I d 3 " / > < a : s t r e t c h > < a : f i l l R e c t / > < / a : s t r e t c h > < / p : b l i p F i l l > < p : s p P r > < a : x f r m   r o t = " 0 " > < a : o f f   x = " 6 0 9 7 9 0 5 "   y = " 0 " / > < a : e x t   c x = " 3 0 4 6 0 9 5 "   c y = " 2 5 3 1 7 4 4 " / > < / a : x f r m > < a : p r s t G e o m   p r s t = " r e c t " > < a : a v L s t / > < / a : p r s t G e o m > < a : n o F i l l / > < / p : s p P r > < / p : p i c > < p : s p > < p : n v S p P r > < p : c N v P r   i d = " 4 "   n a m e = " T e x t B o x   4 " > < a : e x t L s t > < a : e x t   u r i = " { 4 9 0 E 2 C 2 E - 7 D 5 B - 4 6 F E - 8 9 9 2 - 9 4 2 4 9 9 8 6 6 1 4 8 } " > < a 1 6 : c r e a t i o n I d   x m l n s : a 1 6 = " h t t p : / / s c h e m a s . m i c r o s o f t . c o m / o f f i c e / d r a w i n g / 2 0 1 0 / m a i n "   i d = " { C 2 1 3 2 7 3 E - A B C B - 4 D F 5 - 9 D 1 F - 9 7 2 8 2 1 9 6 1 1 B 9 } " / > < / a : e x t > < / a : e x t L s t > < / p : c N v P r > < p : c N v S p P r   t x B o x = " 1 " / > < p : n v P r / > < / p : n v S p P r > < p : s p P r > < a : x f r m   r o t = " 0 " > < a : o f f   x = " 2 4 6 0 8 1 1 "   y = " 3 5 0 7 6 9 3 " / > < a : e x t   c x = " 4 5 7 2 0 0 0 "   c y = " 6 5 0 6 1 1 " / > < / a : x f r m > < a : p r s t G e o m   p r s t = " r e c t " > < a : a v L s t / > < / a : p r s t G e o m > < a : n o F i l l / > < / p : s p P r > < p : t x B o d y > < a : b o d y P r   r t l C o l = " 0 "   v e r t = " h o r z "   w r a p = " s q u a r e " > < a : s p A u t o F i t / > < / a : b o d y P r > < a : l s t S t y l e / > < a : p > < a : p P r   i n d e n t = " - 3 4 2 9 0 0 "   l v l = " 0 "   m a r L = " 3 4 2 9 0 0 " > < a : l n S p c > < a : s p c P c t   v a l = " 1 0 5 9 9 9 " / > < / a : l n S p c > < a : s p c A f t > < a : s p c P t s   v a l = " 8 0 0 " / > < / a : s p c A f t > < a : b u F o n t   t y p e f a c e = " W i n g d i n g s " / > < a : b u C h a r   c h a r = "�� " / > < / a : p P r > < a : r > < a : r P r   b = " 1 "   d i r t y = " 0 "   l a n g = " e n - I N "   s z = " 1 2 0 0 " > < a : l a t i n   t y p e f a c e = " B o o k   A n t i q u a " / > < / a : r P r > < a : t > H e r e   w e   c a n   s e e   t h a t   w e   h a v e   " D e c i s i o n   T r e e   R e g r e s s o r "   w h i c h   g i v e s   t h e   b e s t   p a r a m e t e r s   a s   ( ' c r i t e r i o n ' :   ' < / a : t > < / a : r > < a : r > < a : r P r   b = " 1 "   d i r t y = " 0 "   e r r = " 1 "   l a n g = " e n - I N "   s z = " 1 2 0 0 " > < a : l a t i n   t y p e f a c e = " B o o k   A n t i q u a " / > < / a : r P r > < a : t > m a e < / a : t > < / a : r > < a : r > < a : r P r   b = " 1 "   d i r t y = " 0 "   l a n g = " e n - I N "   s z = " 1 2 0 0 " > < a : l a t i n   t y p e f a c e = " B o o k   A n t i q u a " / > < / a : r P r > < a : t > ' ,   ' m a x _ f e a t u r e s ' :   ' a u t o ' ,   ' s p l i t t e r ' :   ' b e s t ' )   a n d   t h e   R 2   S c o r e   < / a : t > < / a : r > < a : r > < a : r P r   b = " 1 "   d i r t y = " 0 "   l a n g = " e n - U S "   s z = " 1 2 0 0 " > < a : l a t i n   t y p e f a c e = " B o o k   A n t i q u a " / > < / a : r P r > < a : t > s c o r e < / a : t > < / a : r > < a : r > < a : r P r   b = " 1 "   d i r t y = " 0 "   l a n g = " e n - I N "   s z = " 1 2 0 0 " > < a : l a t i n   t y p e f a c e = " B o o k   A n t i q u a " / > < / a : r P r > < a : t >   i s   4 3 . 9 %   a n d   t h e   g r a p h   p l o t t e d   b e t w e e n   " A c t u a l   P r i c e "   a n d   " P r e d i c t e d   P r i c e "   l o o k s   l i n e a r . < / a : t > < / a : r > < a : e n d P a r a R P r   b = " 1 "   d i r t y = " 0 "   l a n g = " e n - I N "   s z = " 1 2 0 0 " > < a : l a t i n   t y p e f a c e = " B o o k   A n t i q u a " / > < / a : e n d P a r a R P r > < / a : p > < / p : t x B o d y > < / p : s p > < p : s p > < p : n v S p P r > < p : c N v P r   i d = " 5 "   n a m e = " A r r o w :   R i g h t   5 " > < a : e x t L s t > < a : e x t   u r i = " { 4 5 C A 5 2 6 7 - 3 E B A - 4 F D 6 - A 4 9 4 - 3 B 0 F F 4 7 8 7 0 1 1 } " > < a 1 6 : c r e a t i o n I d   x m l n s : a 1 6 = " h t t p : / / s c h e m a s . m i c r o s o f t . c o m / o f f i c e / d r a w i n g / 2 0 1 0 / m a i n "   i d = " { 8 A F A 0 C B 7 - 7 1 4 5 - 4 3 F 8 - 9 1 B F - 3 6 4 8 B F D 4 E A C 4 } " / > < / a : e x t > < / a : e x t L s t > < / p : c N v P r > < p : c N v S p P r / > < p : n v P r / > < / p : n v S p P r > < p : s p P r > < a : x f r m   r o t = " 0 " > < a : o f f   x = " 4 4 4 4 2 5 3 "   y = " 1 0 8 2 4 8 8 " / > < a : e x t   c x = " 1 0 4 2 1 4 6 "   c y = " 3 0 9 2 8 2 " / > < / a : x f r m > < a : p r s t G e o m   p r s t = " r i g h t A r r o w " > < a : a v L s t / > < / a : p r s t G e o m > < a : e f f e c t L s t / > < / p : s p P r > < p : s t y l e > < a : l n R e f   i d x = " 2 " > < a : s c h e m e C l r   v a l = " a c c e n t 1 " > < a : s h a d e   v a l = " 5 0 0 0 0 " / > < / a : s c h e m e C l r > < / a : l n R e f > < a : f i l l R e f   i d x = " 1 " > < a : s c h e m e C l r   v a l = " a c c e n t 1 " / > < / a : f i l l R e f > < a : e f f e c t R e f   i d x = " 0 " > < a : s c h e m e C l r   v a l = " a c c e n t 1 " / > < / a : e f f e c t R e f > < a : f o n t R e f   i d x = " m i n o r " > < a : s c h e m e C l r   v a l = " l t 1 " / > < / a : f o n t R e f > < / p : s t y l e > < p : t x B o d y > < a : b o d y P r   a n c h o r = " c t r "   r t l C o l = " 0 "   v e r t = " h o r z " / > < a : l s t S t y l e / > < a : p > < a : p P r   a l g n = " c t r " / > < a : r > < a : r P r   d i r t y = " 0 "   l a n g = " e n - U S " / > < a : t / > < / a : r > < a : e n d P a r a R P r   d i r t y = " 0 "   l a n g = " e n - U S " / > < / a : p > < / p : t x B o d y > < / p : s p > < / p : s p T r e e > < p : e x t L s t > < p : e x t   u r i = " { D 2 2 7 1 F 5 8 - D F 4 A - 4 1 6 B - B 8 3 5 - 0 5 0 2 A 8 8 B 9 E A 7 } " > < p 1 4 : c r e a t i o n I d   x m l n s : p 1 4 = " h t t p : / / s c h e m a s . m i c r o s o f t . c o m / o f f i c e / p o w e r p o i n t / 2 0 1 0 / m a i n "   v a l = " 1 6 5 1 7 7 7 0 6 4 7 7 1 " / > < / p : e x t > < / p : e x t L s t > < / p : c S l d > < p : c l r M a p O v r > < a : m a s t e r C l r M a p p i n g / > < / p : c l r M a p O v r > < / p : s l d >
</file>

<file path=ppt/slides/slide28.xml>�� < ? x m l   v e r s i o n = " 1 . 0 "   e n c o d i n g = " U T F - 1 6 " ? > < p : s l d   x m l n s : a = " h t t p : / / s c h e m a s . o p e n x m l f o r m a t s . o r g / d r a w i n g m l / 2 0 0 6 / m a i n "   x m l n s : c = " h t t p : / / s c h e m a s . o p e n x m l f o r m a t s . o r g / d r a w i n g m l / 2 0 0 6 / c h a r t "   x m l n s : c s = " h t t p : / / s c h e m a s . m i c r o s o f t . c o m / o f f i c e / d r a w i n g / 2 0 1 2 / c h a r t S t y l e "   x m l n s : n s 1 = " h t t p : / / s c h e m a s . o p e n x m l f o r m a t s . o r g / o f f i c e D o c u m e n t / 2 0 0 6 / e x t e n d e d - p r o p e r t i e s "   x m l n s : p = " h t t p : / / s c h e m a s . o p e n x m l f o r m a t s . o r g / p r e s e n t a t i o n m l / 2 0 0 6 / m a i n "   x m l n s : r = " h t t p : / / s c h e m a s . o p e n x m l f o r m a t s . o r g / o f f i c e D o c u m e n t / 2 0 0 6 / r e l a t i o n s h i p s "   x m l n s : v t = " h t t p : / / s c h e m a s . o p e n x m l f o r m a t s . o r g / o f f i c e D o c u m e n t / 2 0 0 6 / d o c P r o p s V T y p e s " > < p : c S l d   n a m e = " s l i d e 2 8 " > < p : s p T r e e > < p : n v G r p S p P r > < p : c N v P r   i d = " 1 "   n a m e = " " / > < p : c N v G r p S p P r / > < p : n v P r / > < / p : n v G r p S p P r > < p : g r p S p P r > < a : x f r m > < a : o f f   x = " 0 "   y = " 0 " / > < a : e x t   c x = " 0 "   c y = " 0 " / > < a : c h O f f   x = " 0 "   y = " 0 " / > < a : c h E x t   c x = " 0 "   c y = " 0 " / > < / a : x f r m > < / p : g r p S p P r > < p : p i c > < p : n v P i c P r > < p : c N v P r   i d = " 2 "   n a m e = " P i c t u r e   1 " > < a : e x t L s t > < a : e x t   u r i = " { 9 3 D 2 3 D 0 3 - D 1 3 E - 4 B F 2 - 8 4 C D - 1 E 6 1 0 E 5 F E D D 4 } " > < a 1 6 : c r e a t i o n I d   x m l n s : a 1 6 = " h t t p : / / s c h e m a s . m i c r o s o f t . c o m / o f f i c e / d r a w i n g / 2 0 1 0 / m a i n "   i d = " { 1 7 0 8 1 E F E - 9 C 2 2 - 4 8 8 A - B 0 4 B - 2 3 0 B 4 0 6 C F F D 4 } " / > < / a : e x t > < / a : e x t L s t > < / p : c N v P r > < p : c N v P i c P r > < a : p i c L o c k s   n o C h a n g e A s p e c t = " t r u e " / > < / p : c N v P i c P r > < p : n v P r / > < / p : n v P i c P r > < p : b l i p F i l l > < a : b l i p   r : e m b e d = " r I d 2 " / > < a : s t r e t c h > < a : f i l l R e c t / > < / a : s t r e t c h > < / p : b l i p F i l l > < p : s p P r > < a : x f r m   r o t = " 0 " > < a : o f f   x = " 0 "   y = " 0 " / > < a : e x t   c x = " 3 9 4 9 0 6 5 "   c y = " 2 7 4 7 9 6 2 " / > < / a : x f r m > < a : p r s t G e o m   p r s t = " r e c t " > < a : a v L s t / > < / a : p r s t G e o m > < a : n o F i l l / > < / p : s p P r > < / p : p i c > < p : p i c > < p : n v P i c P r > < p : c N v P r   i d = " 3 "   n a m e = " P i c t u r e   2 " > < a : e x t L s t > < a : e x t   u r i = " { D 8 5 D 2 5 4 D - 8 3 0 0 - 4 F 0 7 - 9 A B 5 - 3 D 8 A 0 F B 8 E A D 3 } " > < a 1 6 : c r e a t i o n I d   x m l n s : a 1 6 = " h t t p : / / s c h e m a s . m i c r o s o f t . c o m / o f f i c e / d r a w i n g / 2 0 1 0 / m a i n "   i d = " { 0 D 8 D E B E B - 8 D E 5 - 4 C 2 A - A 3 6 1 - 7 0 4 1 5 4 0 9 A 4 0 8 } " / > < / a : e x t > < / a : e x t L s t > < / p : c N v P r > < p : c N v P i c P r > < a : p i c L o c k s   n o C h a n g e A s p e c t = " t r u e " / > < / p : c N v P i c P r > < p : n v P r / > < / p : n v P i c P r > < p : b l i p F i l l > < a : b l i p   r : e m b e d = " r I d 3 " / > < a : s t r e t c h > < a : f i l l R e c t / > < / a : s t r e t c h > < / p : b l i p F i l l > < p : s p P r > < a : x f r m   r o t = " 0 " > < a : o f f   x = " 6 3 3 7 9 3 5 "   y = " 0 " / > < a : e x t   c x = " 2 8 0 6 0 6 5 "   c y = " 2 8 8 1 3 1 2 " / > < / a : x f r m > < a : p r s t G e o m   p r s t = " r e c t " > < a : a v L s t / > < / a : p r s t G e o m > < a : n o F i l l / > < / p : s p P r > < / p : p i c > < p : s p > < p : n v S p P r > < p : c N v P r   i d = " 4 "   n a m e = " T e x t B o x   4 " > < a : e x t L s t > < a : e x t   u r i = " { 1 D 3 A 6 2 4 8 - 4 1 F A - 4 C 6 C - B 1 4 4 - F F 1 6 A 5 5 6 C 5 A 3 } " > < a 1 6 : c r e a t i o n I d   x m l n s : a 1 6 = " h t t p : / / s c h e m a s . m i c r o s o f t . c o m / o f f i c e / d r a w i n g / 2 0 1 0 / m a i n "   i d = " { 4 6 7 D C A E E - 5 7 F 8 - 4 8 3 5 - A 3 8 8 - 9 0 0 6 4 6 7 5 2 4 B 6 } " / > < / a : e x t > < / a : e x t L s t > < / p : c N v P r > < p : c N v S p P r   t x B o x = " 1 " / > < p : n v P r / > < / p : n v S p P r > < p : s p P r > < a : x f r m   r o t = " 0 " > < a : o f f   x = " 1 6 6 3 0 6 4 "   y = " 3 3 0 1 7 8 9 " / > < a : e x t   c x = " 4 5 7 2 0 0 0 "   c y = " 6 5 0 6 1 1 " / > < / a : x f r m > < a : p r s t G e o m   p r s t = " r e c t " > < a : a v L s t / > < / a : p r s t G e o m > < a : n o F i l l / > < / p : s p P r > < p : t x B o d y > < a : b o d y P r   r t l C o l = " 0 "   v e r t = " h o r z "   w r a p = " s q u a r e " > < a : s p A u t o F i t / > < / a : b o d y P r > < a : l s t S t y l e / > < a : p > < a : p P r   i n d e n t = " - 3 4 2 9 0 0 "   l v l = " 0 "   m a r L = " 3 4 2 9 0 0 " > < a : l n S p c > < a : s p c P c t   v a l = " 1 0 5 9 9 9 " / > < / a : l n S p c > < a : s p c A f t > < a : s p c P t s   v a l = " 8 0 0 " / > < / a : s p c A f t > < a : b u F o n t   t y p e f a c e = " W i n g d i n g s " / > < a : b u C h a r   c h a r = "�� " / > < / a : p P r > < a : r > < a : r P r   b = " 1 "   d i r t y = " 0 "   l a n g = " e n - I N "   s z = " 1 2 0 0 " > < a : l a t i n   t y p e f a c e = " B o o k   A n t i q u a " / > < / a : r P r > < a : t > H e r e   w e   c a n   s e e   t h a t   w e   h a v e   u s e d   " S u p p o r t   V e c t o r   R e g r e s s o r "   w i t h   t h e   b e s t   p a r a m e t e r s   o f   ( ' < / a : t > < / a : r > < a : r > < a : r P r   b = " 1 "   d i r t y = " 0 "   e r r = " 1 "   l a n g = " e n - I N "   s z = " 1 2 0 0 " > < a : l a t i n   t y p e f a c e = " B o o k   A n t i q u a " / > < / a : r P r > < a : t > c a c h e _ s i z e < / a : t > < / a : r > < a : r > < a : r P r   b = " 1 "   d i r t y = " 0 "   l a n g = " e n - I N "   s z = " 1 2 0 0 " > < a : l a t i n   t y p e f a c e = " B o o k   A n t i q u a " / > < / a : r P r > < a : t > ' :   5 0 ,   ' g a m m a ' :   ' a u t o ' ,   ' k e r n e l ' :   ' l i n e a r ' )   a n d   t h e   R 2   S c o r e   i s   o f   4 7 %   a n d   a l s o   t h e   g r a p h   p l o t t e d   b e t w e e n   t h e   A c t u a l   P r i c e   a n d   P r e d i c t e d   P r i c e   l o o k s   l i n e a r . < / a : t > < / a : r > < a : e n d P a r a R P r   b = " 1 "   d i r t y = " 0 "   l a n g = " e n - I N "   s z = " 1 2 0 0 " > < a : l a t i n   t y p e f a c e = " B o o k   A n t i q u a " / > < / a : e n d P a r a R P r > < / a : p > < / p : t x B o d y > < / p : s p > < / p : s p T r e e > < p : e x t L s t > < p : e x t   u r i = " { 5 D A 0 7 4 2 A - 7 A 3 8 - 4 2 4 6 - A D 8 B - 1 6 6 D 1 8 E 8 A 2 6 6 } " > < p 1 4 : c r e a t i o n I d   x m l n s : p 1 4 = " h t t p : / / s c h e m a s . m i c r o s o f t . c o m / o f f i c e / p o w e r p o i n t / 2 0 1 0 / m a i n "   v a l = " 1 6 5 1 7 7 7 0 6 4 7 7 3 " / > < / p : e x t > < / p : e x t L s t > < / p : c S l d > < p : c l r M a p O v r > < a : m a s t e r C l r M a p p i n g / > < / p : c l r M a p O v r > < / p : s l d >
</file>

<file path=ppt/slides/slide29.xml>�� < ? x m l   v e r s i o n = " 1 . 0 "   e n c o d i n g = " U T F - 1 6 " ? > < p : s l d   x m l n s : a = " h t t p : / / s c h e m a s . o p e n x m l f o r m a t s . o r g / d r a w i n g m l / 2 0 0 6 / m a i n "   x m l n s : c = " h t t p : / / s c h e m a s . o p e n x m l f o r m a t s . o r g / d r a w i n g m l / 2 0 0 6 / c h a r t "   x m l n s : c s = " h t t p : / / s c h e m a s . m i c r o s o f t . c o m / o f f i c e / d r a w i n g / 2 0 1 2 / c h a r t S t y l e "   x m l n s : n s 1 = " h t t p : / / s c h e m a s . o p e n x m l f o r m a t s . o r g / o f f i c e D o c u m e n t / 2 0 0 6 / e x t e n d e d - p r o p e r t i e s "   x m l n s : p = " h t t p : / / s c h e m a s . o p e n x m l f o r m a t s . o r g / p r e s e n t a t i o n m l / 2 0 0 6 / m a i n "   x m l n s : r = " h t t p : / / s c h e m a s . o p e n x m l f o r m a t s . o r g / o f f i c e D o c u m e n t / 2 0 0 6 / r e l a t i o n s h i p s "   x m l n s : v t = " h t t p : / / s c h e m a s . o p e n x m l f o r m a t s . o r g / o f f i c e D o c u m e n t / 2 0 0 6 / d o c P r o p s V T y p e s " > < p : c S l d   n a m e = " s l i d e 2 9 " > < p : s p T r e e > < p : n v G r p S p P r > < p : c N v P r   i d = " 1 "   n a m e = " " / > < p : c N v G r p S p P r / > < p : n v P r / > < / p : n v G r p S p P r > < p : g r p S p P r > < a : x f r m > < a : o f f   x = " 0 "   y = " 0 " / > < a : e x t   c x = " 0 "   c y = " 0 " / > < a : c h O f f   x = " 0 "   y = " 0 " / > < a : c h E x t   c x = " 0 "   c y = " 0 " / > < / a : x f r m > < / p : g r p S p P r > < p : p i c > < p : n v P i c P r > < p : c N v P r   i d = " 2 "   n a m e = " P i c t u r e   1 " > < a : e x t L s t > < a : e x t   u r i = " { F A A D 4 9 2 0 - A D 9 4 - 4 8 9 1 - B D E 4 - B 5 B D 6 B A 1 0 8 D 6 } " > < a 1 6 : c r e a t i o n I d   x m l n s : a 1 6 = " h t t p : / / s c h e m a s . m i c r o s o f t . c o m / o f f i c e / d r a w i n g / 2 0 1 0 / m a i n "   i d = " { B 8 B 7 D E A B - A 0 7 9 - 4 0 F 6 - A A C 3 - 1 B B 1 9 A 7 F D 9 A E } " / > < / a : e x t > < / a : e x t L s t > < / p : c N v P r > < p : c N v P i c P r > < a : p i c L o c k s   n o C h a n g e A s p e c t = " t r u e " / > < / p : c N v P i c P r > < p : n v P r / > < / p : n v P i c P r > < p : b l i p F i l l > < a : b l i p   r : e m b e d = " r I d 2 " / > < a : s t r e t c h > < a : f i l l R e c t / > < / a : s t r e t c h > < / p : b l i p F i l l > < p : s p P r > < a : x f r m   r o t = " 0 " > < a : o f f   x = " 0 "   y = " 0 " / > < a : e x t   c x = " 3 4 0 6 1 4 0 "   c y = " 1 7 8 3 0 8 0 " / > < / a : x f r m > < a : p r s t G e o m   p r s t = " r e c t " > < a : a v L s t / > < / a : p r s t G e o m > < a : n o F i l l / > < / p : s p P r > < / p : p i c > < p : s p > < p : n v S p P r > < p : c N v P r   i d = " 3 "   n a m e = " T e x t B o x   3 " > < a : e x t L s t > < a : e x t   u r i = " { 0 C 2 3 7 A A 8 - 3 6 A C - 4 A D D - 9 5 1 9 - B 1 4 6 F 6 7 9 C 5 C 1 } " > < a 1 6 : c r e a t i o n I d   x m l n s : a 1 6 = " h t t p : / / s c h e m a s . m i c r o s o f t . c o m / o f f i c e / d r a w i n g / 2 0 1 0 / m a i n "   i d = " { 5 2 F F 2 A D 5 - B B 7 8 - 4 5 E D - A E C C - B 0 7 F C A 8 6 2 6 1 B } " / > < / a : e x t > < / a : e x t L s t > < / p : c N v P r > < p : c N v S p P r   t x B o x = " 1 " / > < p : n v P r / > < / p : n v S p P r > < p : s p P r > < a : x f r m   r o t = " 0 " > < a : o f f   x = " 0 "   y = " 1 8 8 8 1 7 7 " / > < a : e x t   c x = " 4 5 7 2 0 0 0 "   c y = " 3 5 7 4 0 5 " / > < / a : x f r m > < a : p r s t G e o m   p r s t = " r e c t " > < a : a v L s t / > < / a : p r s t G e o m > < a : n o F i l l / > < / p : s p P r > < p : t x B o d y > < a : b o d y P r   r t l C o l = " 0 "   v e r t = " h o r z "   w r a p = " s q u a r e " > < a : s p A u t o F i t / > < / a : b o d y P r > < a : l s t S t y l e / > < a : p > < a : p P r   i n d e n t = " - 1 7 1 4 5 0 "   l v l = " 0 "   m a r L = " 1 7 1 4 5 0 " > < a : l n S p c > < a : s p c P c t   v a l = " 1 0 5 9 9 9 " / > < / a : l n S p c > < a : s p c A f t > < a : s p c P t s   v a l = " 8 0 0 " / > < / a : s p c A f t > < a : b u F o n t   t y p e f a c e = " W i n g d i n g s " / > < a : b u C h a r   c h a r = "�� " / > < / a : p P r > < a : r > < a : r P r   b = " 1 "   d i r t y = " 0 "   l a n g = " e n - I N "   s z = " 1 2 0 0 " > < a : l a t i n   t y p e f a c e = " B o o k   A n t i q u a " / > < / a : r P r > < a : t > H e r e   w e   c a n   s e e   t h a t   a m o n g   a l l   t h e   m o d e l s   u s e d   t h e   h i g h e s t   a c c u r a c y   s c o r e   i s   f o r   t h e   m o d e l   " R a n d o m   F o r e s t   r e g r e s s i o n "   w i t h   a n   a c c u r a c y   o f   7 5 % . < / a : t > < / a : r > < a : e n d P a r a R P r   b = " 1 "   d i r t y = " 0 "   l a n g = " e n - I N "   s z = " 1 2 0 0 " > < a : l a t i n   t y p e f a c e = " B o o k   A n t i q u a " / > < / a : e n d P a r a R P r > < / a : p > < / p : t x B o d y > < / p : s p > < p : p i c > < p : n v P i c P r > < p : c N v P r   i d = " 4 "   n a m e = " P i c t u r e   4 " > < a : e x t L s t > < a : e x t   u r i = " { 2 0 0 7 3 9 A D - C 2 0 3 - 4 E E 2 - 8 A C E - 4 D B C A F F C 9 E 0 0 } " > < a 1 6 : c r e a t i o n I d   x m l n s : a 1 6 = " h t t p : / / s c h e m a s . m i c r o s o f t . c o m / o f f i c e / d r a w i n g / 2 0 1 0 / m a i n "   i d = " { E F 2 5 8 F 5 8 - 6 0 0 8 - 4 C 9 4 - 8 7 B 8 - 8 D 2 8 7 1 B 5 E 1 D 8 } " / > < / a : e x t > < / a : e x t L s t > < / p : c N v P r > < p : c N v P i c P r > < a : p i c L o c k s   n o C h a n g e A s p e c t = " t r u e " / > < / p : c N v P i c P r > < p : n v P r / > < / p : n v P i c P r > < p : b l i p F i l l > < a : b l i p   r : e m b e d = " r I d 3 " / > < a : s t r e t c h > < a : f i l l R e c t / > < / a : s t r e t c h > < / p : b l i p F i l l > < p : s p P r > < a : x f r m   r o t = " 0 " > < a : o f f   x = " 0 "   y = " 2 5 3 7 4 6 0 " / > < a : e x t   c x = " 3 3 9 5 6 6 2 "   c y = " 2 6 0 6 0 4 0 " / > < / a : x f r m > < a : p r s t G e o m   p r s t = " r e c t " > < a : a v L s t / > < / a : p r s t G e o m > < a : n o F i l l / > < / p : s p P r > < / p : p i c > < p : p i c > < p : n v P i c P r > < p : c N v P r   i d = " 5 "   n a m e = " P i c t u r e   5 " > < a : e x t L s t > < a : e x t   u r i = " { 8 D A B 6 9 C E - B 0 2 D - 4 7 3 E - A 9 2 2 - 6 4 0 4 2 8 F 3 5 8 1 6 } " > < a 1 6 : c r e a t i o n I d   x m l n s : a 1 6 = " h t t p : / / s c h e m a s . m i c r o s o f t . c o m / o f f i c e / d r a w i n g / 2 0 1 0 / m a i n "   i d = " { 9 7 0 F 2 C A 2 - 8 B 5 B - 4 4 8 A - 8 3 F F - 4 5 6 7 1 9 E E 8 9 0 1 } " / > < / a : e x t > < / a : e x t L s t > < / p : c N v P r > < p : c N v P i c P r > < a : p i c L o c k s   n o C h a n g e A s p e c t = " t r u e " / > < / p : c N v P i c P r > < p : n v P r / > < / p : n v P i c P r > < p : b l i p F i l l > < a : b l i p   r : e m b e d = " r I d 4 " / > < a : s t r e t c h > < a : f i l l R e c t / > < / a : s t r e t c h > < / p : b l i p F i l l > < p : s p P r > < a : x f r m   r o t = " 0 " > < a : o f f   x = " 6 6 9 4 2 3 9 "   y = " 2 1 2 9 0 6 1 " / > < a : e x t   c x = " 2 4 4 9 7 6 1 "   c y = " 3 0 1 4 4 3 8 " / > < / a : x f r m > < a : p r s t G e o m   p r s t = " r e c t " > < a : a v L s t / > < / a : p r s t G e o m > < a : n o F i l l / > < / p : s p P r > < / p : p i c > < p : s p > < p : n v S p P r > < p : c N v P r   i d = " 6 "   n a m e = " A r r o w :   D o w n   6 " > < a : e x t L s t > < a : e x t   u r i = " { 6 2 B 9 8 5 2 9 - F 7 C B - 4 D 8 0 - A E E 8 - C 8 4 A 2 D A A 0 6 9 4 } " > < a 1 6 : c r e a t i o n I d   x m l n s : a 1 6 = " h t t p : / / s c h e m a s . m i c r o s o f t . c o m / o f f i c e / d r a w i n g / 2 0 1 0 / m a i n "   i d = " { 2 B E B 1 D 7 6 - 7 9 F 8 - 4 5 5 1 - 9 9 4 7 - 3 C F 8 1 9 8 E D 6 2 1 } " / > < / a : e x t > < / a : e x t L s t > < / p : c N v P r > < p : c N v S p P r / > < p : n v P r / > < / p : n v S p P r > < p : s p P r > < a : x f r m   r o t = " 0 " > < a : o f f   x = " 1 2 2 3 6 8 2 "   y = " 2 2 4 5 5 8 3 " / > < a : e x t   c x = " 1 0 7 5 7 6 "   c y = " 2 2 1 9 5 2 " / > < / a : x f r m > < a : p r s t G e o m   p r s t = " d o w n A r r o w " > < a : a v L s t / > < / a : p r s t G e o m > < a : e f f e c t L s t / > < / p : s p P r > < p : s t y l e > < a : l n R e f   i d x = " 2 " > < a : s c h e m e C l r   v a l = " a c c e n t 1 " > < a : s h a d e   v a l = " 5 0 0 0 0 " / > < / a : s c h e m e C l r > < / a : l n R e f > < a : f i l l R e f   i d x = " 1 " > < a : s c h e m e C l r   v a l = " a c c e n t 1 " / > < / a : f i l l R e f > < a : e f f e c t R e f   i d x = " 0 " > < a : s c h e m e C l r   v a l = " a c c e n t 1 " / > < / a : e f f e c t R e f > < a : f o n t R e f   i d x = " m i n o r " > < a : s c h e m e C l r   v a l = " l t 1 " / > < / a : f o n t R e f > < / p : s t y l e > < p : t x B o d y > < a : b o d y P r   a n c h o r = " c t r "   r t l C o l = " 0 "   v e r t = " h o r z " / > < a : l s t S t y l e / > < a : p > < a : p P r   a l g n = " c t r " /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7 "   n a m e = " A r r o w :   R i g h t   7 " > < a : e x t L s t > < a : e x t   u r i = " { D 4 7 F 0 8 3 8 - 0 3 A 8 - 4 9 2 2 - 8 3 6 A - B C 7 7 7 D E E F 5 1 D } " > < a 1 6 : c r e a t i o n I d   x m l n s : a 1 6 = " h t t p : / / s c h e m a s . m i c r o s o f t . c o m / o f f i c e / d r a w i n g / 2 0 1 0 / m a i n "   i d = " { 6 A 9 0 A 4 7 C - B 0 8 7 - 4 7 8 B - 8 C F 5 - C E 0 C 0 4 C 7 F 2 E 7 } " / > < / a : e x t > < / a : e x t L s t > < / p : c N v P r > < p : c N v S p P r / > < p : n v P r / > < / p : n v S p P r > < p : s p P r > < a : x f r m   r o t = " 0 " > < a : o f f   x = " 4 4 6 4 4 2 3 "   y = " 3 4 7 6 0 6 5 " / > < a : e x t   c x = " 1 2 1 0 2 3 5 "   c y = " 2 2 1 8 7 6 " / > < / a : x f r m > < a : p r s t G e o m   p r s t = " r i g h t A r r o w " > < a : a v L s t / > < / a : p r s t G e o m > < a : e f f e c t L s t / > < / p : s p P r > < p : s t y l e > < a : l n R e f   i d x = " 2 " > < a : s c h e m e C l r   v a l = " a c c e n t 1 " > < a : s h a d e   v a l = " 5 0 0 0 0 " / > < / a : s c h e m e C l r > < / a : l n R e f > < a : f i l l R e f   i d x = " 1 " > < a : s c h e m e C l r   v a l = " a c c e n t 1 " / > < / a : f i l l R e f > < a : e f f e c t R e f   i d x = " 0 " > < a : s c h e m e C l r   v a l = " a c c e n t 1 " / > < / a : e f f e c t R e f > < a : f o n t R e f   i d x = " m i n o r " > < a : s c h e m e C l r   v a l = " l t 1 " / > < / a : f o n t R e f > < / p : s t y l e > < p : t x B o d y > < a : b o d y P r   a n c h o r = " c t r "   r t l C o l = " 0 "   v e r t = " h o r z " / > < a : l s t S t y l e / > < a : p > < a : p P r   a l g n = " c t r " / > < a : r > < a : r P r   d i r t y = " 0 "   l a n g = " e n - U S " / > < a : t / > < / a : r > < a : e n d P a r a R P r   d i r t y = " 0 "   l a n g = " e n - U S " / > < / a : p > < / p : t x B o d y > < / p : s p > < / p : s p T r e e > < p : e x t L s t > < p : e x t   u r i = " { 6 2 9 9 E 6 9 F - F 6 B 0 - 4 4 F D - B 0 D 7 - 7 A 0 2 8 A B 5 A 2 3 A } " > < p 1 4 : c r e a t i o n I d   x m l n s : p 1 4 = " h t t p : / / s c h e m a s . m i c r o s o f t . c o m / o f f i c e / p o w e r p o i n t / 2 0 1 0 / m a i n "   v a l = " 1 6 5 1 7 7 7 0 6 4 7 7 6 " / > < / p : e x t > < / p : e x t L s t > < / p : c S l d > < p : c l r M a p O v r > < a : m a s t e r C l r M a p p i n g / > < / p : c l r M a p O v r > < / p : s l d >
</file>

<file path=ppt/slides/slide3.xml>�� < ? x m l   v e r s i o n = " 1 . 0 "   e n c o d i n g = " U T F - 1 6 " ? > < p : s l d   x m l n s : a = " h t t p : / / s c h e m a s . o p e n x m l f o r m a t s . o r g / d r a w i n g m l / 2 0 0 6 / m a i n "   x m l n s : c = " h t t p : / / s c h e m a s . o p e n x m l f o r m a t s . o r g / d r a w i n g m l / 2 0 0 6 / c h a r t "   x m l n s : c s = " h t t p : / / s c h e m a s . m i c r o s o f t . c o m / o f f i c e / d r a w i n g / 2 0 1 2 / c h a r t S t y l e "   x m l n s : n s 1 = " h t t p : / / s c h e m a s . o p e n x m l f o r m a t s . o r g / o f f i c e D o c u m e n t / 2 0 0 6 / e x t e n d e d - p r o p e r t i e s "   x m l n s : p = " h t t p : / / s c h e m a s . o p e n x m l f o r m a t s . o r g / p r e s e n t a t i o n m l / 2 0 0 6 / m a i n "   x m l n s : r = " h t t p : / / s c h e m a s . o p e n x m l f o r m a t s . o r g / o f f i c e D o c u m e n t / 2 0 0 6 / r e l a t i o n s h i p s "   x m l n s : v t = " h t t p : / / s c h e m a s . o p e n x m l f o r m a t s . o r g / o f f i c e D o c u m e n t / 2 0 0 6 / d o c P r o p s V T y p e s " > < p : c S l d   n a m e = " s l i d e 3 " > < p : s p T r e e > < p : n v G r p S p P r > < p : c N v P r   i d = " 1 "   n a m e = " " / > < p : c N v G r p S p P r / > < p : n v P r / > < / p : n v G r p S p P r > < p : g r p S p P r > < a : x f r m > < a : o f f   x = " 0 "   y = " 0 " / > < a : e x t   c x = " 0 "   c y = " 0 " / > < a : c h O f f   x = " 0 "   y = " 0 " / > < a : c h E x t   c x = " 0 "   c y = " 0 " / > < / a : x f r m > < / p : g r p S p P r > < p : s p > < p : n v S p P r > < p : c N v P r   i d = " 2 "   n a m e = " T e x t B o x   1 " > < a : e x t L s t > < a : e x t   u r i = " { A B 4 7 D F 5 6 - D 3 6 F - 4 4 9 B - A 2 4 6 - 9 F 7 2 C 6 C A F C 1 7 } " > < a 1 6 : c r e a t i o n I d   x m l n s : a 1 6 = " h t t p : / / s c h e m a s . m i c r o s o f t . c o m / o f f i c e / d r a w i n g / 2 0 1 0 / m a i n "   i d = " { A 3 0 0 6 C 1 9 - 9 6 C 8 - 4 8 3 8 - B C 3 A - C F 5 F B B 8 9 A 7 3 9 } " / > < / a : e x t > < / a : e x t L s t > < / p : c N v P r > < p : c N v S p P r   t x B o x = " 1 " / > < p : n v P r / > < / p : n v S p P r > < p : s p P r > < a : x f r m   r o t = " 0 " > < a : o f f   x = " 2 9 9 8 6 9 4 "   y = " 1 0 7 5 7 6 " / > < a : e x t   c x = " 2 8 1 7 1 5 9 "   c y = " 6 0 0 1 6 4 " / > < / a : x f r m > < a : p r s t G e o m   p r s t = " r e c t " > < a : a v L s t / > < / a : p r s t G e o m > < a : n o F i l l / > < / p : s p P r > < p : t x B o d y > < a : b o d y P r   r t l C o l = " 0 "   v e r t = " h o r z "   w r a p = " s q u a r e " > < a : s p A u t o F i t / > < / a : b o d y P r > < a : l s t S t y l e / > < a : p > < a : p P r / > < a : r > < a : r P r   d i r t y = " 0 "   l a n g = " e n - U S " / > < a : t >                                                             < / a : t > < / a : r > < a : r > < a : r P r   b = " 1 "   d i r t y = " 0 "   l a n g = " e n - U S "   s z = " 2 8 0 0 " > < a : l a t i n   t y p e f a c e = " B o o k   A n t i q u a " / > < / a : r P r > < a : t > I N T R O D U C T I O N : < / a : t > < / a : r > < a : e n d P a r a R P r   b = " 1 "   d i r t y = " 0 "   l a n g = " e n - U S "   s z = " 2 8 0 0 " > < a : l a t i n   t y p e f a c e = " B o o k   A n t i q u a " / > < / a : e n d P a r a R P r > < / a : p > < / p : t x B o d y > < / p : s p > < p : s p > < p : n v S p P r > < p : c N v P r   i d = " 3 "   n a m e = " T e x t B o x   3 " > < a : e x t L s t > < a : e x t   u r i = " { 1 7 C C 4 D 9 2 - 8 3 C D - 4 D 4 3 - B 0 E 2 - 8 1 C 5 1 7 1 E 5 B D C } " > < a 1 6 : c r e a t i o n I d   x m l n s : a 1 6 = " h t t p : / / s c h e m a s . m i c r o s o f t . c o m / o f f i c e / d r a w i n g / 2 0 1 0 / m a i n "   i d = " { 2 8 5 F 3 C 2 3 - 3 F D A - 4 B D 0 - 9 C C 6 - 9 7 4 E 1 B 3 7 F 9 E 0 } " / > < / a : e x t > < / a : e x t L s t > < / p : c N v P r > < p : c N v S p P r   t x B o x = " 1 " / > < p : n v P r / > < / p : n v S p P r > < p : s p P r > < a : x f r m   r o t = " 0 " > < a : o f f   x = " 0 "   y = " 1 1 8 0 0 3 2 " / > < a : e x t   c x = " 9 0 8 3 4 8 9 "   c y = " 2 3 5 4 4 9 0 " / > < / a : x f r m > < a : p r s t G e o m   p r s t = " r e c t " > < a : a v L s t / > < / a : p r s t G e o m > < a : n o F i l l / > < / p : s p P r > < p : t x B o d y > < a : b o d y P r   r t l C o l = " 0 "   v e r t = " h o r z "   w r a p = " s q u a r e " > < a : s p A u t o F i t / > < / a : b o d y P r > < a : l s t S t y l e / > < a : p > < a : p P r / > < a : r > < a : r P r   d i r t y = " 0 "   l a n g = " e n - U S " / > < a : t > A n y o n e   w h o   h a s   b o o k e d   a   f l i g h t   t i c k e t   k n o w s   h o w   u n e x p e c t e d l y   t h e   p r i c e s   v a r y .   T h e   c h e a p e s t   a v a i l a b l e   t i c k e t   o n   a   g i v e n   f l i g h t   g e t s   m o r e   a n d   l e s s   e x p e n s i v e   o v e r   t i m e .   T h i s   u s u a l l y   h a p p e n s   a s   a n   a t t e m p t   t o   m a x i m i z e   r e v e n u e   b a s e d   o n    < / a : t > < / a : r > < / a : p > < a : p > < a : p P r / > < a : r > < a : r P r   d i r t y = " 0 "   l a n g = " e n - U S " / > < a : t / > < / a : r > < / a : p > < a : p > < a : p P r   i n d e n t = " - 3 4 2 9 0 0 "   m a r L = " 3 4 2 9 0 0 " > < a : b u A u t o N u m   t y p e = " a r a b i c P e r i o d " / > < / a : p P r > < a : r > < a : r P r   d i r t y = " 0 "   l a n g = " e n - U S " / > < a : t > T i m e   o f   p u r c h a s e   p a t t e r n s   ( m a k i n g   s u r e   l a s t - m i n u t e   p u r c h a s e s   a r e   e x p e n s i v e )   < / a : t > < / a : r > < / a : p > < a : p > < a : p P r   i n d e n t = " - 3 4 2 9 0 0 "   m a r L = " 3 4 2 9 0 0 " > < a : b u A u t o N u m   t y p e = " a r a b i c P e r i o d " / > < / a : p P r > < a : r > < a : r P r   d i r t y = " 0 "   l a n g = " e n - U S " / > < a : t / > < / a : r > < / a : p > < a : p > < a : p P r   i n d e n t = " - 3 4 2 9 0 0 "   m a r L = " 3 4 2 9 0 0 " > < a : b u A u t o N u m   t y p e = " a r a b i c P e r i o d " / > < / a : p P r > < a : r > < a : r P r   d i r t y = " 0 "   l a n g = " e n - U S " / > < a : t > K e e p i n g   t h e   f l i g h t   a s   f u l l   a s   t h e y   w a n t   i t   ( r a i s i n g   p r i c e s   o n   a   f l i g h t   w h i c h   i s   f i l l i n g   u p   i n   o r d e r   t o   r e d u c e   s a l e s   a n d   h o l d   b a c k   i n v e n t o r y   f o r   t h o s e   e x p e n s i v e   l a s t - m i n u t e   e x p e n s i v e   p u r c h a s e s )   < / a : t > < / a : r > < / a : p > < a : p > < a : p P r   i n d e n t = " - 3 4 2 9 0 0 "   m a r L = " 3 4 2 9 0 0 " > < a : b u A u t o N u m   t y p e = " a r a b i c P e r i o d " / > < / a : p P r > < a : r > < a : r P r   d i r t y = " 0 "   l a n g = " e n - U S " / > < a : t / > < / a : r > < / a : p > < a : p > < a : p P r / > < a : r > < a : r P r   d i r t y = " 0 "   l a n g = " e n - U S " / > < a : t > S o ,   y o u   h a v e   t o   w o r k   o n   a   p r o j e c t   w h e r e   y o u   c o l l e c t   d a t a   o f   f l i g h t   f a r e s   w i t h   o t h e r   f e a t u r e s   a n d   w o r k   t o   m a k e   a   m o d e l   t o   p r e d i c t   f a r e s   o f   f l i g h t s . < / a : t > < / a : r > < a : e n d P a r a R P r   d i r t y = " 0 "   l a n g = " e n - U S " / > < / a : p > < / p : t x B o d y > < / p : s p > < / p : s p T r e e > < p : e x t L s t > < p : e x t   u r i = " { 9 3 7 C E 8 E 6 - A C 6 8 - 4 5 4 B - 8 B D 1 - D 0 8 E 1 4 8 5 E 1 C A } " > < p 1 4 : c r e a t i o n I d   x m l n s : p 1 4 = " h t t p : / / s c h e m a s . m i c r o s o f t . c o m / o f f i c e / p o w e r p o i n t / 2 0 1 0 / m a i n "   v a l = " 1 6 5 1 7 7 7 0 6 4 6 7 7 " / > < / p : e x t > < / p : e x t L s t > < / p : c S l d > < p : c l r M a p O v r > < a : m a s t e r C l r M a p p i n g / > < / p : c l r M a p O v r > < / p : s l d >
</file>

<file path=ppt/slides/slide30.xml>�� < ? x m l   v e r s i o n = " 1 . 0 "   e n c o d i n g = " U T F - 1 6 " ? > < p : s l d   x m l n s : a = " h t t p : / / s c h e m a s . o p e n x m l f o r m a t s . o r g / d r a w i n g m l / 2 0 0 6 / m a i n "   x m l n s : c = " h t t p : / / s c h e m a s . o p e n x m l f o r m a t s . o r g / d r a w i n g m l / 2 0 0 6 / c h a r t "   x m l n s : c s = " h t t p : / / s c h e m a s . m i c r o s o f t . c o m / o f f i c e / d r a w i n g / 2 0 1 2 / c h a r t S t y l e "   x m l n s : n s 1 = " h t t p : / / s c h e m a s . o p e n x m l f o r m a t s . o r g / o f f i c e D o c u m e n t / 2 0 0 6 / e x t e n d e d - p r o p e r t i e s "   x m l n s : p = " h t t p : / / s c h e m a s . o p e n x m l f o r m a t s . o r g / p r e s e n t a t i o n m l / 2 0 0 6 / m a i n "   x m l n s : r = " h t t p : / / s c h e m a s . o p e n x m l f o r m a t s . o r g / o f f i c e D o c u m e n t / 2 0 0 6 / r e l a t i o n s h i p s "   x m l n s : v t = " h t t p : / / s c h e m a s . o p e n x m l f o r m a t s . o r g / o f f i c e D o c u m e n t / 2 0 0 6 / d o c P r o p s V T y p e s " > < p : c S l d   n a m e = " s l i d e 3 0 " > < p : s p T r e e > < p : n v G r p S p P r > < p : c N v P r   i d = " 1 "   n a m e = " " / > < p : c N v G r p S p P r / > < p : n v P r / > < / p : n v G r p S p P r > < p : g r p S p P r > < a : x f r m > < a : o f f   x = " 0 "   y = " 0 " / > < a : e x t   c x = " 0 "   c y = " 0 " / > < a : c h O f f   x = " 0 "   y = " 0 " / > < a : c h E x t   c x = " 0 "   c y = " 0 " / > < / a : x f r m > < / p : g r p S p P r > < p : p i c > < p : n v P i c P r > < p : c N v P r   i d = " 2 "   n a m e = " P i c t u r e   1 " > < a : e x t L s t > < a : e x t   u r i = " { 0 B 9 0 0 3 A C - A 8 A A - 4 3 8 4 - 9 6 3 F - 3 9 C 2 A 8 7 2 6 4 5 F } " > < a 1 6 : c r e a t i o n I d   x m l n s : a 1 6 = " h t t p : / / s c h e m a s . m i c r o s o f t . c o m / o f f i c e / d r a w i n g / 2 0 1 0 / m a i n "   i d = " { 4 C 9 D B 4 0 E - E 4 E C - 4 D B F - 9 2 D 6 - 6 D 9 D F 4 E E 2 7 F 9 } " / > < / a : e x t > < / a : e x t L s t > < / p : c N v P r > < p : c N v P i c P r > < a : p i c L o c k s   n o C h a n g e A s p e c t = " t r u e " / > < / p : c N v P i c P r > < p : n v P r / > < / p : n v P i c P r > < p : b l i p F i l l > < a : b l i p   r : e m b e d = " r I d 2 " / > < a : s t r e t c h > < a : f i l l R e c t / > < / a : s t r e t c h > < / p : b l i p F i l l > < p : s p P r > < a : x f r m   r o t = " 0 " > < a : o f f   x = " 0 "   y = " 0 " / > < a : e x t   c x = " 3 3 2 5 4 2 1 "   c y = " 2 0 5 0 6 7 6 " / > < / a : x f r m > < a : p r s t G e o m   p r s t = " r e c t " > < a : a v L s t / > < / a : p r s t G e o m > < a : n o F i l l / > < / p : s p P r > < / p : p i c > < p : s p > < p : n v S p P r > < p : c N v P r   i d = " 3 "   n a m e = " T e x t B o x   3 " > < a : e x t L s t > < a : e x t   u r i = " { C 9 8 9 F 0 B F - B D 8 C - 4 A 8 F - B B 6 2 - C A 0 E C B F 6 9 D 3 3 } " > < a 1 6 : c r e a t i o n I d   x m l n s : a 1 6 = " h t t p : / / s c h e m a s . m i c r o s o f t . c o m / o f f i c e / d r a w i n g / 2 0 1 0 / m a i n "   i d = " { 4 5 B A 5 9 2 8 - A B E 4 - 4 B 1 5 - B 6 7 8 - 7 5 4 8 7 E 4 1 A C D B } " / > < / a : e x t > < / a : e x t L s t > < / p : c N v P r > < p : c N v S p P r   t x B o x = " 1 " / > < p : n v P r / > < / p : n v S p P r > < p : s p P r > < a : x f r m   r o t = " 0 " > < a : o f f   x = " 3 9 6 0 1 5 8 "   y = " 6 1 3 2 3 2 " / > < a : e x t   c x = " 4 5 7 2 0 0 0 "   c y = " 3 5 6 9 7 3 " / > < / a : x f r m > < a : p r s t G e o m   p r s t = " r e c t " > < a : a v L s t / > < / a : p r s t G e o m > < a : n o F i l l / > < / p : s p P r > < p : t x B o d y > < a : b o d y P r   r t l C o l = " 0 "   v e r t = " h o r z "   w r a p = " s q u a r e " > < a : s p A u t o F i t / > < / a : b o d y P r > < a : l s t S t y l e / > < a : p > < a : p P r   i n d e n t = " - 3 4 2 9 0 0 "   l v l = " 0 "   m a r L = " 3 4 2 9 0 0 " > < a : l n S p c > < a : s p c P c t   v a l = " 1 0 5 9 9 9 " / > < / a : l n S p c > < a : s p c A f t > < a : s p c P t s   v a l = " 8 0 0 " / > < / a : s p c A f t > < a : b u F o n t   t y p e f a c e = " W i n g d i n g s " / > < a : b u C h a r   c h a r = "�� " / > < / a : p P r > < a : r > < a : r P r   b = " 1 "   d i r t y = " 0 "   l a n g = " e n - I N "   s z = " 1 2 0 0 " > < a : l a t i n   t y p e f a c e = " B o o k   A n t i q u a " / > < / a : r P r > < a : t > H e r e   w e   c a n   s e e   t h a t   w e   h a v e   m a d e   a   d a t a f r a m e   f o r   O r i g i n a l   a n d   P r e d i c t e d   v a l u e s . < / a : t > < / a : r > < a : e n d P a r a R P r   b = " 1 "   d i r t y = " 0 "   l a n g = " e n - I N "   s z = " 1 2 0 0 " > < a : l a t i n   t y p e f a c e = " B o o k   A n t i q u a " / > < / a : e n d P a r a R P r > < / a : p > < / p : t x B o d y > < / p : s p > < p : s p > < p : n v S p P r > < p : c N v P r   i d = " 4 "   n a m e = " T e x t B o x   5 " > < a : e x t L s t > < a : e x t   u r i = " { F A C 6 A 9 8 C - 1 D B C - 4 7 9 C - 8 9 F F - B 0 C 6 5 A E D 1 5 0 B } " > < a 1 6 : c r e a t i o n I d   x m l n s : a 1 6 = " h t t p : / / s c h e m a s . m i c r o s o f t . c o m / o f f i c e / d r a w i n g / 2 0 1 0 / m a i n "   i d = " { A F 6 5 2 7 7 C - D 4 1 B - 4 C 6 5 - 8 9 3 2 - 4 8 0 F 5 F E 3 1 A D F } " / > < / a : e x t > < / a : e x t L s t > < / p : c N v P r > < p : c N v S p P r   t x B o x = " 1 " / > < p : n v P r / > < / p : n v S p P r > < p : s p P r > < a : x f r m   r o t = " 0 " > < a : o f f   x = " 2 7 9 0 2 6 4 "   y = " 2 1 3 5 6 1 2 " / > < a : e x t   c x = " 2 5 2 8 0 4 6 "   c y = " 2 8 0 6 0 5 " / > < / a : x f r m > < a : p r s t G e o m   p r s t = " r e c t " > < a : a v L s t / > < / a : p r s t G e o m > < a : n o F i l l / > < / p : s p P r > < p : t x B o d y > < a : b o d y P r   r t l C o l = " 0 "   v e r t = " h o r z "   w r a p = " s q u a r e " > < a : s p A u t o F i t / > < / a : b o d y P r > < a : l s t S t y l e / > < a : p > < a : p P r   l v l = " 0 " > < a : l n S p c > < a : s p c P c t   v a l = " 1 0 5 9 9 9 " / > < / a : l n S p c > < a : s p c A f t > < a : s p c P t s   v a l = " 8 0 0 " / > < / a : s p c A f t > < / a : p P r > < a : r > < a : r P r   b = " 1 "   d i r t y = " 0 "   l a n g = " e n - I N "   s z = " 1 8 0 0 " > < a : l a t i n   t y p e f a c e = " B o o k   A n t i q u a " / > < / a : r P r > < a : t > S a v i n g   t h e   m o d e l : < / a : t > < / a : r > < a : e n d P a r a R P r   b = " 1 "   d i r t y = " 0 "   l a n g = " e n - I N "   s z = " 1 8 0 0 " > < a : l a t i n   t y p e f a c e = " B o o k   A n t i q u a " / > < / a : e n d P a r a R P r > < / a : p > < / p : t x B o d y > < / p : s p > < p : p i c > < p : n v P i c P r > < p : c N v P r   i d = " 5 "   n a m e = " P i c t u r e   6 " > < a : e x t L s t > < a : e x t   u r i = " { 6 F 0 5 2 A C C - F 8 C D - 4 A 1 A - A 2 2 6 - B 9 1 C 6 0 2 9 6 5 0 C } " > < a 1 6 : c r e a t i o n I d   x m l n s : a 1 6 = " h t t p : / / s c h e m a s . m i c r o s o f t . c o m / o f f i c e / d r a w i n g / 2 0 1 0 / m a i n "   i d = " { 9 4 A 5 9 6 9 1 - 7 2 C 9 - 4 0 E 5 - 8 8 4 B - 7 0 7 7 6 9 F 8 F A A E } " / > < / a : e x t > < / a : e x t L s t > < / p : c N v P r > < p : c N v P i c P r > < a : p i c L o c k s   n o C h a n g e A s p e c t = " t r u e " / > < / p : c N v P i c P r > < p : n v P r / > < / p : n v P i c P r > < p : b l i p F i l l > < a : b l i p   r : e m b e d = " r I d 3 " / > < a : s t r e t c h > < a : f i l l R e c t / > < / a : s t r e t c h > < / p : b l i p F i l l > < p : s p P r > < a : x f r m   r o t = " 0 " > < a : o f f   x = " 8 2 5 3 0 "   y = " 2 8 4 9 9 3 7 " / > < a : e x t   c x = " 3 1 1 5 3 2 9 "   c y = " 6 0 5 9 5 6 " / > < / a : x f r m > < a : p r s t G e o m   p r s t = " r e c t " > < a : a v L s t / > < / a : p r s t G e o m > < a : n o F i l l / > < / p : s p P r > < / p : p i c > < p : s p > < p : n v S p P r > < p : c N v P r   i d = " 6 "   n a m e = " T e x t B o x   8 " > < a : e x t L s t > < a : e x t   u r i = " { 4 6 D 7 6 3 0 7 - 0 5 F 3 - 4 6 D 2 - 9 9 1 0 - 0 6 8 D 4 4 C 4 3 A 9 8 } " > < a 1 6 : c r e a t i o n I d   x m l n s : a 1 6 = " h t t p : / / s c h e m a s . m i c r o s o f t . c o m / o f f i c e / d r a w i n g / 2 0 1 0 / m a i n "   i d = " { 6 1 5 0 B 8 2 3 - 4 1 B 5 - 4 8 F 9 - A C 5 0 - 7 E 9 A E 7 4 E 2 0 B 2 } " / > < / a : e x t > < / a : e x t L s t > < / p : c N v P r > < p : c N v S p P r   t x B o x = " 1 " / > < p : n v P r / > < / p : n v S p P r > < p : s p P r > < a : x f r m   r o t = " 0 " > < a : o f f   x = " 0 "   y = " 4 1 1 4 8 5 3 " / > < a : e x t   c x = " 4 5 7 2 0 0 0 "   c y = " 2 8 0 6 0 5 " / > < / a : x f r m > < a : p r s t G e o m   p r s t = " r e c t " > < a : a v L s t / > < / a : p r s t G e o m > < a : n o F i l l / > < / p : s p P r > < p : t x B o d y > < a : b o d y P r   r t l C o l = " 0 "   v e r t = " h o r z "   w r a p = " s q u a r e " > < a : s p A u t o F i t / > < / a : b o d y P r > < a : l s t S t y l e / > < a : p > < a : p P r   i n d e n t = " - 2 8 5 7 5 0 "   l v l = " 0 "   m a r L = " 2 8 5 7 5 0 " > < a : l n S p c > < a : s p c P c t   v a l = " 1 0 5 9 9 9 " / > < / a : l n S p c > < a : s p c A f t > < a : s p c P t s   v a l = " 8 0 0 " / > < / a : s p c A f t > < a : b u F o n t   t y p e f a c e = " W i n g d i n g s " / > < a : b u C h a r   c h a r = "�� " / > < / a : p P r > < a : r > < a : r P r   b = " 1 "   d i r t y = " 0 "   l a n g = " e n - I N "   s z = " 1 8 0 0 " > < a : l a t i n   t y p e f a c e = " B o o k   A n t i q u a " / > < / a : r P r > < a : t > H e r e   w e   h a v e   s a v e d   o u r   m o d e l . < / a : t > < / a : r > < a : e n d P a r a R P r   b = " 1 "   d i r t y = " 0 "   l a n g = " e n - I N "   s z = " 1 8 0 0 " > < a : l a t i n   t y p e f a c e = " B o o k   A n t i q u a " / > < / a : e n d P a r a R P r > < / a : p > < / p : t x B o d y > < / p : s p > < p : s p > < p : n v S p P r > < p : c N v P r   i d = " 7 "   n a m e = " T e x t B o x   1 0 " > < a : e x t L s t > < a : e x t   u r i = " { 6 5 0 4 F 7 E F - 9 0 E 0 - 4 C 8 D - B B 6 4 - 1 5 8 4 E 7 E 9 C 2 4 9 } " > < a 1 6 : c r e a t i o n I d   x m l n s : a 1 6 = " h t t p : / / s c h e m a s . m i c r o s o f t . c o m / o f f i c e / d r a w i n g / 2 0 1 0 / m a i n "   i d = " { 4 B 2 8 D 9 8 7 - 8 D 5 9 - 4 F 3 4 - A 3 F D - D C 3 D 6 C C E 6 B 5 F } " / > < / a : e x t > < / a : e x t L s t > < / p : c N v P r > < p : c N v S p P r   t x B o x = " 1 " / > < p : n v P r / > < / p : n v S p P r > < p : s p P r > < a : x f r m   r o t = " 0 " > < a : o f f   x = " 4 0 5 4 2 8 8 "   y = " 2 9 1 0 5 4 1 " / > < a : e x t   c x = " 4 5 8 5 4 4 6 "   c y = " 5 3 0 9 1 4 " / > < / a : x f r m > < a : p r s t G e o m   p r s t = " r e c t " > < a : a v L s t / > < / a : p r s t G e o m > < a : n o F i l l / > < / p : s p P r > < p : t x B o d y > < a : b o d y P r   r t l C o l = " 0 "   v e r t = " h o r z "   w r a p = " s q u a r e " > < a : s p A u t o F i t / > < / a : b o d y P r > < a : l s t S t y l e / > < a : p > < a : p P r   i n d e n t = " - 3 4 2 9 0 0 "   l v l = " 0 "   m a r L = " 3 4 2 9 0 0 " > < a : s p c B e f > < a : s p c P t s   v a l = " 7 6 5 " / > < / a : s p c B e f > < a : b u F o n t   t y p e f a c e = " W i n g d i n g s " / > < a : b u C h a r   c h a r = "�� " / > < / a : p P r > < a : r > < a : r P r   b = " 1 "   d i r t y = " 0 "   l a n g = " e n - I N "   s z = " 2 0 0 0 " > < a : l a t i n   t y p e f a c e = " B o o k   A n t i q u a " / > < / a : r P r > < a : t > T h e   b e s t   m o d e l   i s   R a n d o m   F o r e s t   R e g r e s s o r   w i t h   a n   a c c u r a c y   s c o r e   o f   7 5 % < / a : t > < / a : r > < a : e n d P a r a R P r   b = " 1 "   d i r t y = " 0 "   l a n g = " e n - I N "   s z = " 2 0 0 0 " > < a : l a t i n   t y p e f a c e = " B o o k   A n t i q u a " / > < / a : e n d P a r a R P r > < / a : p > < / p : t x B o d y > < / p : s p > < p : s p > < p : n v S p P r > < p : c N v P r   i d = " 8 "   n a m e = " A r r o w :   D o w n   1 1 " > < a : e x t L s t > < a : e x t   u r i = " { 9 A A 2 F 4 1 B - 1 6 B 9 - 4 7 4 3 - A F D 7 - 1 3 1 D A 3 D 4 2 9 2 A } " > < a 1 6 : c r e a t i o n I d   x m l n s : a 1 6 = " h t t p : / / s c h e m a s . m i c r o s o f t . c o m / o f f i c e / d r a w i n g / 2 0 1 0 / m a i n "   i d = " { 0 1 F 2 F 7 A 6 - 7 B 9 1 - 4 7 1 F - 9 2 3 1 - 9 8 6 A A 0 0 D 3 8 2 1 } " / > < / a : e x t > < / a : e x t L s t > < / p : c N v P r > < p : c N v S p P r / > < p : n v P r / > < / p : n v S p P r > < p : s p P r > < a : x f r m   r o t = " 0 " > < a : o f f   x = " 1 3 9 1 7 7 0 "   y = " 2 1 3 5 6 1 2 " / > < a : e x t   c x = " 2 4 2 0 4 7 "   c y = " 5 7 4 0 2 2 " / > < / a : x f r m > < a : p r s t G e o m   p r s t = " d o w n A r r o w " > < a : a v L s t / > < / a : p r s t G e o m > < a : e f f e c t L s t / > < / p : s p P r > < p : s t y l e > < a : l n R e f   i d x = " 2 " > < a : s c h e m e C l r   v a l = " a c c e n t 1 " > < a : s h a d e   v a l = " 5 0 0 0 0 " / > < / a : s c h e m e C l r > < / a : l n R e f > < a : f i l l R e f   i d x = " 1 " > < a : s c h e m e C l r   v a l = " a c c e n t 1 " / > < / a : f i l l R e f > < a : e f f e c t R e f   i d x = " 0 " > < a : s c h e m e C l r   v a l = " a c c e n t 1 " / > < / a : e f f e c t R e f > < a : f o n t R e f   i d x = " m i n o r " > < a : s c h e m e C l r   v a l = " l t 1 " / > < / a : f o n t R e f > < / p : s t y l e > < p : t x B o d y > < a : b o d y P r   a n c h o r = " c t r "   r t l C o l = " 0 "   v e r t = " h o r z " / > < a : l s t S t y l e / > < a : p > < a : p P r   a l g n = " c t r " / > < a : r > < a : r P r   d i r t y = " 0 "   l a n g = " e n - U S " / > < a : t / > < / a : r > < a : e n d P a r a R P r   d i r t y = " 0 "   l a n g = " e n - U S " / > < / a : p > < / p : t x B o d y > < / p : s p > < / p : s p T r e e > < p : e x t L s t > < p : e x t   u r i = " { 1 5 9 0 C 6 1 2 - 2 5 A B - 4 1 0 9 - 8 E F 4 - 6 1 2 0 0 3 B E A 2 8 7 } " > < p 1 4 : c r e a t i o n I d   x m l n s : p 1 4 = " h t t p : / / s c h e m a s . m i c r o s o f t . c o m / o f f i c e / p o w e r p o i n t / 2 0 1 0 / m a i n "   v a l = " 1 6 5 1 7 7 7 0 6 4 7 7 8 " / > < / p : e x t > < / p : e x t L s t > < / p : c S l d > < p : c l r M a p O v r > < a : m a s t e r C l r M a p p i n g / > < / p : c l r M a p O v r > < / p : s l d >
</file>

<file path=ppt/slides/slide31.xml>�� < ? x m l   v e r s i o n = " 1 . 0 "   e n c o d i n g = " U T F - 1 6 " ? > < p : s l d   x m l n s : a = " h t t p : / / s c h e m a s . o p e n x m l f o r m a t s . o r g / d r a w i n g m l / 2 0 0 6 / m a i n "   x m l n s : c = " h t t p : / / s c h e m a s . o p e n x m l f o r m a t s . o r g / d r a w i n g m l / 2 0 0 6 / c h a r t "   x m l n s : c s = " h t t p : / / s c h e m a s . m i c r o s o f t . c o m / o f f i c e / d r a w i n g / 2 0 1 2 / c h a r t S t y l e "   x m l n s : n s 1 = " h t t p : / / s c h e m a s . o p e n x m l f o r m a t s . o r g / o f f i c e D o c u m e n t / 2 0 0 6 / e x t e n d e d - p r o p e r t i e s "   x m l n s : p = " h t t p : / / s c h e m a s . o p e n x m l f o r m a t s . o r g / p r e s e n t a t i o n m l / 2 0 0 6 / m a i n "   x m l n s : r = " h t t p : / / s c h e m a s . o p e n x m l f o r m a t s . o r g / o f f i c e D o c u m e n t / 2 0 0 6 / r e l a t i o n s h i p s "   x m l n s : v t = " h t t p : / / s c h e m a s . o p e n x m l f o r m a t s . o r g / o f f i c e D o c u m e n t / 2 0 0 6 / d o c P r o p s V T y p e s " > < p : c S l d   n a m e = " s l i d e 3 1 " > < p : s p T r e e > < p : n v G r p S p P r > < p : c N v P r   i d = " 1 "   n a m e = " " / > < p : c N v G r p S p P r / > < p : n v P r / > < / p : n v G r p S p P r > < p : g r p S p P r > < a : x f r m > < a : o f f   x = " 0 "   y = " 0 " / > < a : e x t   c x = " 0 "   c y = " 0 " / > < a : c h O f f   x = " 0 "   y = " 0 " / > < a : c h E x t   c x = " 0 "   c y = " 0 " / > < / a : x f r m > < / p : g r p S p P r > < p : s p > < p : n v S p P r > < p : c N v P r   i d = " 2 "   n a m e = " T e x t B o x   2 " > < a : e x t L s t > < a : e x t   u r i = " { A D C 4 F F 6 1 - A 1 6 7 - 4 8 5 4 - A D 9 F - 7 8 1 D 1 8 8 8 C 4 F 0 } " > < a 1 6 : c r e a t i o n I d   x m l n s : a 1 6 = " h t t p : / / s c h e m a s . m i c r o s o f t . c o m / o f f i c e / d r a w i n g / 2 0 1 0 / m a i n "   i d = " { 3 F B 0 E 1 2 E - 5 3 D 0 - 4 A 1 6 - 9 5 A 1 - 5 1 8 B D B F E 8 6 D B } " / > < / a : e x t > < / a : e x t L s t > < / p : c N v P r > < p : c N v S p P r   t x B o x = " 1 " / > < p : n v P r / > < / p : n v S p P r > < p : s p P r > < a : x f r m   r o t = " 0 " > < a : o f f   x = " 3 4 2 8 9 9 "   y = " 2 8 1 7 2 1 " / > < a : e x t   c x = " 5 5 1 3 2 9 5 "   c y = " 3 0 0 0 8 2 " / > < / a : x f r m > < a : p r s t G e o m   p r s t = " r e c t " > < a : a v L s t / > < / a : p r s t G e o m > < a : n o F i l l / > < / p : s p P r > < p : t x B o d y > < a : b o d y P r   r t l C o l = " 0 "   v e r t = " h o r z "   w r a p = " s q u a r e " > < a : s p A u t o F i t / > < / a : b o d y P r > < a : l s t S t y l e / > < a : p > < a : p P r   i n d e n t = " - 3 4 2 9 0 0 "   l v l = " 0 "   m a r L = " 3 4 2 9 0 0 " > < a : s p c B e f > < a : s p c P t s   v a l = " 7 6 5 " / > < / a : s p c B e f > < a : b u F o n t   t y p e f a c e = " W i n g d i n g s " / > < a : b u C h a r   c h a r = "�� " / > < / a : p P r > < a : r > < a : r P r   b = " 1 "   d i r t y = " 0 "   l a n g = " e n - I N "   s z = " 2 0 0 0 " > < a : l a t i n   t y p e f a c e = " B o o k   A n t i q u a " / > < / a : r P r > < a : t > L i m i t a t i o n s   o f   t h i s   w o r k   a n d   S c o p e   f o r   F u t u r e   W o r k : < / a : t > < / a : r > < a : e n d P a r a R P r   b = " 1 "   d i r t y = " 0 "   l a n g = " e n - I N "   s z = " 2 0 0 0 " > < a : l a t i n   t y p e f a c e = " B o o k   A n t i q u a " / > < / a : e n d P a r a R P r > < / a : p > < / p : t x B o d y > < / p : s p > < p : s p > < p : n v S p P r > < p : c N v P r   i d = " 3 "   n a m e = " T e x t B o x   4 " > < a : e x t L s t > < a : e x t   u r i = " { 4 4 7 F 7 C 4 1 - 7 9 B D - 4 F E D - A 5 8 F - 1 F 3 F C B 0 6 C 0 2 9 } " > < a 1 6 : c r e a t i o n I d   x m l n s : a 1 6 = " h t t p : / / s c h e m a s . m i c r o s o f t . c o m / o f f i c e / d r a w i n g / 2 0 1 0 / m a i n "   i d = " { B 9 4 8 0 1 E 2 - 6 2 9 9 - 4 E E D - A B 4 4 - 8 D 2 4 8 D E 3 4 3 A 0 } " / > < / a : e x t > < / a : e x t L s t > < / p : c N v P r > < p : c N v S p P r   t x B o x = " 1 " / > < p : n v P r / > < / p : n v S p P r > < p : s p P r > < a : x f r m   r o t = " 0 " > < a : o f f   x = " 0 "   y = " 7 1 6 7 7 2 " / > < a : e x t   c x = " 9 1 4 4 0 0 0 "   c y = " 9 9 4 3 5 9 " / > < / a : x f r m > < a : p r s t G e o m   p r s t = " r e c t " > < a : a v L s t / > < / a : p r s t G e o m > < a : n o F i l l / > < / p : s p P r > < p : t x B o d y > < a : b o d y P r   r t l C o l = " 0 "   v e r t = " h o r z "   w r a p = " s q u a r e " > < a : s p A u t o F i t / > < / a : b o d y P r > < a : l s t S t y l e / > < a : p > < a : p P r > < a : l n S p c > < a : s p c P c t   v a l = " 1 0 5 9 9 9 " / > < / a : l n S p c > < a : s p c A f t > < a : s p c P t s   v a l = " 8 0 0 " / > < / a : s p c A f t > < / a : p P r > < a : r > < a : r P r   b = " 1 "   d i r t y = " 0 "   l a n g = " e n - I N "   s z = " 1 8 0 0 " > < a : l a t i n   t y p e f a c e = " B o o k   A n t i q u a " / > < / a : r P r > < a : t > � < / a : t > < / a : r > < / a : p > < a : p > < a : p P r   i n d e n t = " - 3 4 2 9 0 0 "   l v l = " 0 "   m a r L = " 3 4 2 9 0 0 " > < a : l n S p c > < a : s p c P c t   v a l = " 1 0 5 9 9 9 " / > < / a : l n S p c > < a : b u F o n t   t y p e f a c e = " W i n g d i n g s " / > < a : b u C h a r   c h a r = "�� " / > < / a : p P r > < a : r > < a : r P r   d i r t y = " 0 "   l a n g = " e n - I N "   s z = " 1 8 0 0 " > < a : l a t i n   t y p e f a c e = " B o o k   A n t i q u a " / > < / a : r P r > < a : t > D u e   t o   u n r e a l i s t i c   f l i g h t   p r i c e s   i n   t h e   w e b s i t e ,   t h e   e r r o r   m i g h t   b e   h i g h e r   f o r   c e r t a i n   r e g i o n s   a n d   d u r a t i o n   o f   f l i g h t . < / a : t > < / a : r > < / a : p > < a : p > < a : p P r   i n d e n t = " - 3 4 2 9 0 0 "   l v l = " 0 "   m a r L = " 3 4 2 9 0 0 " > < a : l n S p c > < a : s p c P c t   v a l = " 1 0 5 9 9 9 " / > < / a : l n S p c > < a : b u F o n t   t y p e f a c e = " W i n g d i n g s " / > < a : b u C h a r   c h a r = "�� " / > < / a : p P r > < a : r > < a : r P r   d i r t y = " 0 "   l a n g = " e n - I N "   s z = " 1 6 0 0 " > < a : l a t i n   t y p e f a c e = " C a l i b r i " / > < / a : r P r > < a : t / > < / a : r > < / a : p > < a : p > < a : p P r   i n d e n t = " - 3 4 2 9 0 0 "   l v l = " 0 "   m a r L = " 3 4 2 9 0 0 " > < a : l n S p c > < a : s p c P c t   v a l = " 1 0 5 9 9 9 " / > < / a : l n S p c > < a : s p c A f t > < a : s p c P t s   v a l = " 8 0 0 " / > < / a : s p c A f t > < a : b u F o n t   t y p e f a c e = " W i n g d i n g s " / > < a : b u C h a r   c h a r = "�� " / > < / a : p P r > < a : r > < a : r P r   d i r t y = " 0 "   l a n g = " e n - I N "   s z = " 1 8 0 0 " > < a : l a t i n   t y p e f a c e = " B o o k   A n t i q u a " / > < / a : r P r > < a : t > D u e   t o   t h i s   t h e r e   m i g h t   b e   g o o d   a m o u n t   o f   d i f f e r e n c e   t h a n   e x p e c t e d   i n   t h e   f u t u r e   p r e d i c t i o n   i n   a   n e w   d a t a s e t . < / a : t > < / a : r > < a : e n d P a r a R P r   d i r t y = " 0 "   l a n g = " e n - I N "   s z = " 1 8 0 0 " > < a : l a t i n   t y p e f a c e = " B o o k   A n t i q u a " / > < / a : e n d P a r a R P r > < / a : p > < / p : t x B o d y > < / p : s p > < p : s p > < p : n v S p P r > < p : c N v P r   i d = " 4 "   n a m e = " T e x t B o x   6 " > < a : e x t L s t > < a : e x t   u r i = " { A B 7 4 A 6 A C - 8 F 7 1 - 4 4 3 B - 8 6 3 B - 5 6 0 F A 3 C 2 3 C B A } " > < a 1 6 : c r e a t i o n I d   x m l n s : a 1 6 = " h t t p : / / s c h e m a s . m i c r o s o f t . c o m / o f f i c e / d r a w i n g / 2 0 1 0 / m a i n "   i d = " { D D 3 A 3 0 E 2 - 5 0 C 6 - 4 E F 3 - A 3 3 4 - A E 4 8 4 A 8 5 C 9 2 8 } " / > < / a : e x t > < / a : e x t L s t > < / p : c N v P r > < p : c N v S p P r   t x B o x = " 1 " / > < p : n v P r / > < / p : n v S p P r > < p : s p P r > < a : x f r m   r o t = " 0 " > < a : o f f   x = " 1 2 7 7 4 6 "   y = " 3 1 4 0 9 5 8 " / > < a : e x t   c x = " 4 5 8 5 4 4 6 "   c y = " 5 0 0 8 1 0 " / > < / a : x f r m > < a : p r s t G e o m   p r s t = " r e c t " > < a : a v L s t / > < / a : p r s t G e o m > < a : n o F i l l / > < / p : s p P r > < p : t x B o d y > < a : b o d y P r   r t l C o l = " 0 "   v e r t = " h o r z "   w r a p = " s q u a r e " > < a : s p A u t o F i t / > < / a : b o d y P r > < a : l s t S t y l e / > < a : p > < a : p P r   i n d e n t = " - 2 8 5 7 5 0 "   m a r L = " 2 8 5 7 5 0 " > < a : l n S p c > < a : s p c P c t   v a l = " 1 0 5 9 9 9 " / > < / a : l n S p c > < a : s p c A f t > < a : s p c P t s   v a l = " 8 0 0 " / > < / a : s p c A f t > < a : b u F o n t   t y p e f a c e = " W i n g d i n g s " / > < a : b u C h a r   c h a r = "�q " / > < / a : p P r > < a : r > < a : r P r   b = " 1 "   d i r t y = " 0 "   l a n g = " e n - I N "   s z = " 1 8 0 0 " > < a : l a t i n   t y p e f a c e = " B o o k   A n t i q u a " / > < / a : r P r > < a : t > � O t h e r   t h a n   t h e s e   a b o v e   l i m i t a t i o n s ,   I   c o u l d n  t   f i n d   m o r e   s c o p e   f o r   i m p r o v e m e n t < / a : t > < / a : r > < a : e n d P a r a R P r   b = " 1 "   d i r t y = " 0 "   l a n g = " e n - I N "   s z = " 1 8 0 0 " > < a : l a t i n   t y p e f a c e = " B o o k   A n t i q u a " / > < / a : e n d P a r a R P r > < / a : p > < / p : t x B o d y > < / p : s p > < / p : s p T r e e > < p : e x t L s t > < p : e x t   u r i = " { D 3 E A F 3 E 0 - 0 6 0 F - 4 2 1 0 - B 3 3 7 - D 9 0 2 6 3 A 1 A A A 4 } " > < p 1 4 : c r e a t i o n I d   x m l n s : p 1 4 = " h t t p : / / s c h e m a s . m i c r o s o f t . c o m / o f f i c e / p o w e r p o i n t / 2 0 1 0 / m a i n "   v a l = " 1 6 5 1 7 7 7 0 6 4 7 8 1 " / > < / p : e x t > < / p : e x t L s t > < / p : c S l d > < p : c l r M a p O v r > < a : m a s t e r C l r M a p p i n g / > < / p : c l r M a p O v r > < / p : s l d >
</file>

<file path=ppt/slides/slide32.xml>�� < ? x m l   v e r s i o n = " 1 . 0 "   e n c o d i n g = " U T F - 1 6 " ? > < p : s l d   x m l n s : a = " h t t p : / / s c h e m a s . o p e n x m l f o r m a t s . o r g / d r a w i n g m l / 2 0 0 6 / m a i n "   x m l n s : c = " h t t p : / / s c h e m a s . o p e n x m l f o r m a t s . o r g / d r a w i n g m l / 2 0 0 6 / c h a r t "   x m l n s : c s = " h t t p : / / s c h e m a s . m i c r o s o f t . c o m / o f f i c e / d r a w i n g / 2 0 1 2 / c h a r t S t y l e "   x m l n s : n s 1 = " h t t p : / / s c h e m a s . o p e n x m l f o r m a t s . o r g / o f f i c e D o c u m e n t / 2 0 0 6 / e x t e n d e d - p r o p e r t i e s "   x m l n s : p = " h t t p : / / s c h e m a s . o p e n x m l f o r m a t s . o r g / p r e s e n t a t i o n m l / 2 0 0 6 / m a i n "   x m l n s : r = " h t t p : / / s c h e m a s . o p e n x m l f o r m a t s . o r g / o f f i c e D o c u m e n t / 2 0 0 6 / r e l a t i o n s h i p s "   x m l n s : v t = " h t t p : / / s c h e m a s . o p e n x m l f o r m a t s . o r g / o f f i c e D o c u m e n t / 2 0 0 6 / d o c P r o p s V T y p e s " > < p : c S l d   n a m e = " s l i d e 3 2 " > < p : s p T r e e > < p : n v G r p S p P r > < p : c N v P r   i d = " 1 "   n a m e = " " / > < p : c N v G r p S p P r / > < p : n v P r / > < / p : n v G r p S p P r > < p : g r p S p P r > < a : x f r m > < a : o f f   x = " 0 "   y = " 0 " / > < a : e x t   c x = " 0 "   c y = " 0 " / > < a : c h O f f   x = " 0 "   y = " 0 " / > < a : c h E x t   c x = " 0 "   c y = " 0 " / > < / a : x f r m > < / p : g r p S p P r > < p : s p > < p : n v S p P r > < p : c N v P r   i d = " 2 "   n a m e = " " > < a : e x t L s t > < a : e x t   u r i = " { 3 2 E B 2 7 8 A - 2 5 1 4 - 4 A B 9 - 8 4 1 7 - 7 5 3 C 1 2 1 5 6 C 2 5 } " > < a 1 6 : c r e a t i o n I d   x m l n s : a 1 6 = " h t t p : / / s c h e m a s . m i c r o s o f t . c o m / o f f i c e / d r a w i n g / 2 0 1 0 / m a i n "   i d = " { 6 7 0 F 9 F A 1 - A D 7 8 - 4 3 B 6 - A 3 7 5 - 8 D A C B B B 2 B 2 7 A } " / > < / a : e x t > < / a : e x t L s t > < / p : c N v P r > < p : c N v S p P r   t x B o x = " 1 " / > < p : n v P r / > < / p : n v S p P r > < p : s p P r > < a : x f r m   f l i p H = " f a l s e "   f l i p V = " f a l s e "   r o t = " 0 " > < a : o f f   x = " 2 9 2 5 4 0 8 "   y = " 2 3 4 9 5 7 2 " / > < a : e x t   c x = " 4 7 3 0 5 5 5 "   c y = " 5 7 4 2 2 8 " / > < / a : x f r m > < a : p r s t G e o m   p r s t = " r e c t " > < a : a v L s t / > < / a : p r s t G e o m > < / p : s p P r > < p : t x B o d y > < a : b o d y P r   a n c h o r = " c t r "   b I n s = " 4 7 6 2 5 "   l I n s = " 9 5 2 5 0 "   r I n s = " 9 5 2 5 0 "   r t l C o l = " 0 "   t I n s = " 4 7 6 2 5 "   v e r t = " h o r z " > < a : s p A u t o F i t / > < / a : b o d y P r > < a : l s t S t y l e / > < a : p > < a : p P r > < a : d e f R P r   d i r t y = " 0 "   l a n g = " e n - U S "   s z = " 1 2 0 0 " / > < / a : p P r > < a : r > < a : r P r   b = " 1 "   d i r t y = " 0 "   l a n g = " e n - U S "   s z = " 4 4 0 0 " > < a : s o l i d F i l l > < a : s c h e m e C l r   v a l = " a c c e n t 3 " > < a : l u m M o d   v a l = " 7 5 0 0 0 " / > < / a : s c h e m e C l r > < / a : s o l i d F i l l > < a : l a t i n   t y p e f a c e = " + m j - l t " / > < / a : r P r > < a : t > T H A N K   Y O U . . . . < / a : t > < / a : r > < a : e n d P a r a R P r   b = " 1 "   d i r t y = " 0 "   l a n g = " e n - U S "   s z = " 4 4 0 0 " > < a : s o l i d F i l l > < a : s c h e m e C l r   v a l = " a c c e n t 3 " > < a : l u m M o d   v a l = " 7 5 0 0 0 " / > < / a : s c h e m e C l r > < / a : s o l i d F i l l > < a : l a t i n   t y p e f a c e = " + m j - l t " / > < / a : e n d P a r a R P r > < / a : p > < / p : t x B o d y > < / p : s p > < / p : s p T r e e > < p : e x t L s t > < p : e x t   u r i = " { B 6 C 1 1 7 8 B - 2 0 4 A - 4 3 E 0 - A 8 0 3 - 3 4 B 1 0 E F 0 9 6 1 F } " > < p 1 4 : c r e a t i o n I d   x m l n s : p 1 4 = " h t t p : / / s c h e m a s . m i c r o s o f t . c o m / o f f i c e / p o w e r p o i n t / 2 0 1 0 / m a i n "   v a l = " 1 6 5 1 7 7 7 0 6 4 7 8 3 " / > < / p : e x t > < / p : e x t L s t > < / p : c S l d > < p : c l r M a p O v r > < a : m a s t e r C l r M a p p i n g / > < / p : c l r M a p O v r > < / p : s l d >
</file>

<file path=ppt/slides/slide4.xml>�� < ? x m l   v e r s i o n = " 1 . 0 "   e n c o d i n g = " U T F - 1 6 " ? > < p : s l d   x m l n s : a = " h t t p : / / s c h e m a s . o p e n x m l f o r m a t s . o r g / d r a w i n g m l / 2 0 0 6 / m a i n "   x m l n s : c = " h t t p : / / s c h e m a s . o p e n x m l f o r m a t s . o r g / d r a w i n g m l / 2 0 0 6 / c h a r t "   x m l n s : c s = " h t t p : / / s c h e m a s . m i c r o s o f t . c o m / o f f i c e / d r a w i n g / 2 0 1 2 / c h a r t S t y l e "   x m l n s : n s 1 = " h t t p : / / s c h e m a s . o p e n x m l f o r m a t s . o r g / o f f i c e D o c u m e n t / 2 0 0 6 / e x t e n d e d - p r o p e r t i e s "   x m l n s : p = " h t t p : / / s c h e m a s . o p e n x m l f o r m a t s . o r g / p r e s e n t a t i o n m l / 2 0 0 6 / m a i n "   x m l n s : r = " h t t p : / / s c h e m a s . o p e n x m l f o r m a t s . o r g / o f f i c e D o c u m e n t / 2 0 0 6 / r e l a t i o n s h i p s "   x m l n s : v t = " h t t p : / / s c h e m a s . o p e n x m l f o r m a t s . o r g / o f f i c e D o c u m e n t / 2 0 0 6 / d o c P r o p s V T y p e s " > < p : c S l d   n a m e = " s l i d e 4 " > < p : s p T r e e > < p : n v G r p S p P r > < p : c N v P r   i d = " 1 "   n a m e = " " / > < p : c N v G r p S p P r / > < p : n v P r / > < / p : n v G r p S p P r > < p : g r p S p P r > < a : x f r m > < a : o f f   x = " 0 "   y = " 0 " / > < a : e x t   c x = " 0 "   c y = " 0 " / > < a : c h O f f   x = " 0 "   y = " 0 " / > < a : c h E x t   c x = " 0 "   c y = " 0 " / > < / a : x f r m > < / p : g r p S p P r > < p : s p > < p : n v S p P r > < p : c N v P r   i d = " 2 "   n a m e = " T e x t B o x   1 " > < a : e x t L s t > < a : e x t   u r i = " { 1 F 4 B 2 F 7 D - 3 B 3 7 - 4 8 F 8 - 9 A 0 A - C 3 B 0 6 4 F 2 F 9 F D } " > < a 1 6 : c r e a t i o n I d   x m l n s : a 1 6 = " h t t p : / / s c h e m a s . m i c r o s o f t . c o m / o f f i c e / d r a w i n g / 2 0 1 0 / m a i n "   i d = " { C 3 8 A A C 8 E - B 9 7 8 - 4 2 8 D - B 5 A D - F 1 2 B 0 D 3 A 7 E 9 A } " / > < / a : e x t > < / a : e x t L s t > < / p : c N v P r > < p : c N v S p P r   t x B o x = " 1 " / > < p : n v P r / > < / p : n v S p P r > < p : s p P r > < a : x f r m   r o t = " 0 " > < a : o f f   x = " 1 0 1 8 6 1 4 "   y = " 6 5 2 1 8 2 " / > < a : e x t   c x = " 6 8 7 1 4 4 7 "   c y = " 3 4 6 2 4 8 " / > < / a : x f r m > < a : p r s t G e o m   p r s t = " r e c t " > < a : a v L s t / > < / a : p r s t G e o m > < a : n o F i l l / > < / p : s p P r > < p : t x B o d y > < a : b o d y P r   r t l C o l = " 0 "   v e r t = " h o r z "   w r a p = " s q u a r e " > < a : s p A u t o F i t / > < / a : b o d y P r > < a : l s t S t y l e / > < a : p > < a : p P r / > < a : r > < a : r P r   b = " 1 "   d i r t y = " 0 "   l a n g = " e n - I N "   s z = " 2 4 0 0 " > < a : l a t i n   t y p e f a c e = " B o o k   A n t i q u a " / > < / a : r P r > < a : t >                                                         A N A L Y T I C A L   P R O B L E M   F R A M I N G : < / a : t > < / a : r > < a : e n d P a r a R P r   b = " 1 "   d i r t y = " 0 "   l a n g = " e n - I N "   s z = " 2 4 0 0 " > < a : l a t i n   t y p e f a c e = " B o o k   A n t i q u a " / > < / a : e n d P a r a R P r > < / a : p > < / p : t x B o d y > < / p : s p > < p : s p > < p : n v S p P r > < p : c N v P r   i d = " 3 "   n a m e = " T e x t B o x   3 " > < a : e x t L s t > < a : e x t   u r i = " { E D 9 7 F C 3 C - 5 E 2 B - 4 9 E 9 - 9 4 0 5 - 7 9 A E C E 0 F 8 9 0 D } " > < a 1 6 : c r e a t i o n I d   x m l n s : a 1 6 = " h t t p : / / s c h e m a s . m i c r o s o f t . c o m / o f f i c e / d r a w i n g / 2 0 1 0 / m a i n "   i d = " { 7 F 4 6 5 7 3 3 - E A 0 D - 4 9 5 B - 9 C 2 D - 2 8 3 F 7 9 B 6 1 8 F 9 } " / > < / a : e x t > < / a : e x t L s t > < / p : c N v P r > < p : c N v S p P r   t x B o x = " 1 " / > < p : n v P r / > < / p : n v S p P r > < p : s p P r > < a : x f r m   r o t = " 0 " > < a : o f f   x = " 0 "   y = " 1 1 0 9 3 8 1 " / > < a : e x t   c x = " 9 1 4 4 0 0 0 "   c y = " 2 3 5 4 4 9 0 " / > < / a : x f r m > < a : p r s t G e o m   p r s t = " r e c t " > < a : a v L s t / > < / a : p r s t G e o m > < a : n o F i l l / > < / p : s p P r > < p : t x B o d y > < a : b o d y P r   r t l C o l = " 0 "   v e r t = " h o r z "   w r a p = " s q u a r e " > < a : s p A u t o F i t / > < / a : b o d y P r > < a : l s t S t y l e / > < a : p > < a : p P r   a l g n = " j u s t "   i n d e n t = " - 2 8 5 7 5 0 "   m a r L = " 2 8 5 7 5 0 " > < a : b u F o n t   t y p e f a c e = " W i n g d i n g s " / > < a : b u C h a r   c h a r = "�q " / > < / a : p P r > < a : r > < a : r P r   d i r t y = " 0 "   l a n g = " e n - U S " / > < a : t > I n   t h i s   a n a l y s i s ,   w e   w i l l   b e   p r e d i c t i n g   t h e   f l i g h t   p r i c e   f o r   v a r i o u s   c l a s s   i n   d o m e s t i c   f l i g h t s < / a : t > < / a : r > < / a : p > < a : p > < a : p P r   a l g n = " j u s t " / > < a : r > < a : r P r   d i r t y = " 0 "   l a n g = " e n - U S " / > < a : t / > < / a : r > < / a : p > < a : p > < a : p P r   a l g n = " j u s t " / > < a : r > < a : r P r   d i r t y = " 0 "   l a n g = " e n - U S " / > < a : t / > < / a : r > < / a : p > < a : p > < a : p P r   a l g n = " j u s t "   i n d e n t = " - 2 8 5 7 5 0 "   m a r L = " 2 8 5 7 5 0 " > < a : b u F o n t   t y p e f a c e = " W i n g d i n g s " / > < a : b u C h a r   c h a r = "�q " / > < / a : p P r > < a : r > < a : r P r   d i r t y = " 0 "   l a n g = " e n - U S " / > < a : t > U s i n g   t h i s   a s   a   b a s e ,   I   h a v e   c o l l e c t e d   t h e   d a t a   f r o m   f e w   w e b s i t e s .   T h e   d a t a   w a s   c o l l e c t e d   t h e   p e r i o d   o f   t w o   w e e k s .   I   h a v e   i n c l u d e d   v a r i o u s   f e a t u r e s   l i k e   f l i g h t   c l a s s ,   d u r a t i o n ,   n u m b e r   o f   s t o p s   b e t w e e n   d e s t i n a t i o n   a n d   s o   o n < / a : t > < / a : r > < / a : p > < a : p > < a : p P r   a l g n = " j u s t "   i n d e n t = " - 2 8 5 7 5 0 "   m a r L = " 2 8 5 7 5 0 " > < a : b u F o n t   t y p e f a c e = " W i n g d i n g s " / > < a : b u C h a r   c h a r = "�q " / > < / a : p P r > < a : r > < a : r P r   d i r t y = " 0 "   l a n g = " e n - U S " / > < a : t / > < / a : r > < / a : p > < a : p > < a : p P r   a l g n = " j u s t "   i n d e n t = " - 2 8 5 7 5 0 "   m a r L = " 2 8 5 7 5 0 " > < a : b u F o n t   t y p e f a c e = " W i n g d i n g s " / > < a : b u C h a r   c h a r = "�q " / > < / a : p P r > < a : r > < a : r P r   d i r t y = " 0 "   l a n g = " e n - U S " / > < a : t / > < / a : r > < / a : p > < a : p > < a : p P r   a l g n = " j u s t "   i n d e n t = " - 2 8 5 7 5 0 "   m a r L = " 2 8 5 7 5 0 " > < a : b u F o n t   t y p e f a c e = " W i n g d i n g s " / > < a : b u C h a r   c h a r = "�q " / > < / a : p P r > < a : r > < a : r P r   d i r t y = " 0 "   l a n g = " e n - U S " / > < a : t > O n c e   t h e   d a t a   i s   c o l l e c t e d ,   w e   w i l l   e x t r a c t   f e a t u r e s   f r o m   i t ,   t h e   d a t a   w i l l   b e   c l e a n e d   a n d   p r e - p r o c e s s e d   w i t h   a l l   t h e   n e c e s s a r y   t o o l s   a n d   t h e   s a m e   w i l l   b e   u s e d   t o   b u i l d   m a c h i n e   l e a r n i n g   m o d e l s   i n   o r d e r   t o   p r e d i c t   t h e   p r i c e   o f   t h e   s a m e < / a : t > < / a : r > < a : e n d P a r a R P r   d i r t y = " 0 "   l a n g = " e n - U S " / > < / a : p > < / p : t x B o d y > < / p : s p > < / p : s p T r e e > < p : e x t L s t > < p : e x t   u r i = " { 3 4 E 8 E B 6 6 - 0 4 7 A - 4 D B 8 - 9 7 C D - 7 3 3 5 D 8 A C 5 D 8 B } " > < p 1 4 : c r e a t i o n I d   x m l n s : p 1 4 = " h t t p : / / s c h e m a s . m i c r o s o f t . c o m / o f f i c e / p o w e r p o i n t / 2 0 1 0 / m a i n "   v a l = " 1 6 5 1 7 7 7 0 6 4 6 7 9 " / > < / p : e x t > < / p : e x t L s t > < / p : c S l d > < p : c l r M a p O v r > < a : m a s t e r C l r M a p p i n g / > < / p : c l r M a p O v r > < / p : s l d >
</file>

<file path=ppt/slides/slide5.xml>�� < ? x m l   v e r s i o n = " 1 . 0 "   e n c o d i n g = " U T F - 1 6 " ? > < p : s l d   x m l n s : a = " h t t p : / / s c h e m a s . o p e n x m l f o r m a t s . o r g / d r a w i n g m l / 2 0 0 6 / m a i n "   x m l n s : c = " h t t p : / / s c h e m a s . o p e n x m l f o r m a t s . o r g / d r a w i n g m l / 2 0 0 6 / c h a r t "   x m l n s : c s = " h t t p : / / s c h e m a s . m i c r o s o f t . c o m / o f f i c e / d r a w i n g / 2 0 1 2 / c h a r t S t y l e "   x m l n s : n s 1 = " h t t p : / / s c h e m a s . o p e n x m l f o r m a t s . o r g / o f f i c e D o c u m e n t / 2 0 0 6 / e x t e n d e d - p r o p e r t i e s "   x m l n s : p = " h t t p : / / s c h e m a s . o p e n x m l f o r m a t s . o r g / p r e s e n t a t i o n m l / 2 0 0 6 / m a i n "   x m l n s : r = " h t t p : / / s c h e m a s . o p e n x m l f o r m a t s . o r g / o f f i c e D o c u m e n t / 2 0 0 6 / r e l a t i o n s h i p s "   x m l n s : v t = " h t t p : / / s c h e m a s . o p e n x m l f o r m a t s . o r g / o f f i c e D o c u m e n t / 2 0 0 6 / d o c P r o p s V T y p e s " > < p : c S l d   n a m e = " s l i d e 5 " > < p : s p T r e e > < p : n v G r p S p P r > < p : c N v P r   i d = " 1 "   n a m e = " " / > < p : c N v G r p S p P r / > < p : n v P r / > < / p : n v G r p S p P r > < p : g r p S p P r > < a : x f r m > < a : o f f   x = " 0 "   y = " 0 " / > < a : e x t   c x = " 0 "   c y = " 0 " / > < a : c h O f f   x = " 0 "   y = " 0 " / > < a : c h E x t   c x = " 0 "   c y = " 0 " / > < / a : x f r m > < / p : g r p S p P r > < p : s p > < p : n v S p P r > < p : c N v P r   i d = " 2 "   n a m e = " T e x t B o x   1 " > < a : e x t L s t > < a : e x t   u r i = " { 6 C 7 6 F F 1 7 - C D 5 9 - 4 D 6 1 - 8 D B 1 - 3 2 5 1 C 2 2 0 C 0 B 2 } " > < a 1 6 : c r e a t i o n I d   x m l n s : a 1 6 = " h t t p : / / s c h e m a s . m i c r o s o f t . c o m / o f f i c e / d r a w i n g / 2 0 1 0 / m a i n "   i d = " { 3 7 6 5 F C 4 8 - 0 5 7 F - 4 5 7 3 - A 6 3 D - 1 3 1 9 1 B 8 A 6 1 6 6 } " / > < / a : e x t > < / a : e x t L s t > < / p : c N v P r > < p : c N v S p P r   t x B o x = " 1 " / > < p : n v P r / > < / p : n v S p P r > < p : s p P r > < a : x f r m   r o t = " 0 " > < a : o f f   x = " 1 8 1 5 3 5 3 "   y = " 6 6 5 6 2 8 " / > < a : e x t   c x = " 5 3 5 1 9 2 9 "   c y = " 3 4 6 2 4 8 " / > < / a : x f r m > < a : p r s t G e o m   p r s t = " r e c t " > < a : a v L s t / > < / a : p r s t G e o m > < a : n o F i l l / > < / p : s p P r > < p : t x B o d y > < a : b o d y P r   r t l C o l = " 0 "   v e r t = " h o r z "   w r a p = " s q u a r e " > < a : s p A u t o F i t / > < / a : b o d y P r > < a : l s t S t y l e / > < a : p > < a : p P r / > < a : r > < a : r P r   b = " 1 "   d i r t y = " 0 "   l a n g = " e n - U S "   s z = " 2 4 0 0 " > < a : l a t i n   t y p e f a c e = " B o o k   A n t i q u a " / > < / a : r P r > < a : t >                                                   D A T A   A N A L Y S I S : < / a : t > < / a : r > < a : e n d P a r a R P r   b = " 1 "   d i r t y = " 0 "   l a n g = " e n - U S "   s z = " 2 4 0 0 " > < a : l a t i n   t y p e f a c e = " B o o k   A n t i q u a " / > < / a : e n d P a r a R P r > < / a : p > < / p : t x B o d y > < / p : s p > < p : s p > < p : n v S p P r > < p : c N v P r   i d = " 3 "   n a m e = " T e x t B o x   3 " > < a : e x t L s t > < a : e x t   u r i = " { 5 0 9 0 6 C 2 1 - 2 0 F C - 4 3 2 D - A 7 4 3 - C A 5 1 0 8 5 2 6 3 9 4 } " > < a 1 6 : c r e a t i o n I d   x m l n s : a 1 6 = " h t t p : / / s c h e m a s . m i c r o s o f t . c o m / o f f i c e / d r a w i n g / 2 0 1 0 / m a i n "   i d = " { D B 0 9 7 D A 4 - A F 8 0 - 4 B 5 F - A 7 2 8 - 4 C 8 F F 3 6 C D 6 9 8 } " / > < / a : e x t > < / a : e x t L s t > < / p : c N v P r > < p : c N v S p P r   t x B o x = " 1 " / > < p : n v P r / > < / p : n v S p P r > < p : s p P r > < a : x f r m   r o t = " 0 " > < a : o f f   x = " 0 "   y = " 1 5 8 0 0 2 9 " / > < a : e x t   c x = " 9 1 4 4 0 0 0 "   c y = " 1 7 3 1 2 4 3 " / > < / a : x f r m > < a : p r s t G e o m   p r s t = " r e c t " > < a : a v L s t / > < / a : p r s t G e o m > < a : n o F i l l / > < / p : s p P r > < p : t x B o d y > < a : b o d y P r   r t l C o l = " 0 "   v e r t = " h o r z "   w r a p = " s q u a r e " > < a : s p A u t o F i t / > < / a : b o d y P r > < a : l s t S t y l e / > < a : p > < a : p P r   i n d e n t = " - 2 8 5 7 5 0 "   m a r L = " 2 8 5 7 5 0 " > < a : b u F o n t   t y p e f a c e = " W i n g d i n g s " / > < a : b u C h a r   c h a r = "�q " / > < / a : p P r > < a : r > < a : r P r   d i r t y = " 0 "   l a n g = " e n - U S " / > < a : t > T h e   d a t a s e t   h a s   1 7 4 6   r o w s   a n d   9   c o l u m n s .   U s i n g   t h i s   d a t a s e t   w e   w i l l   b e   t r a i n i n g   t h e   M a c h i n e   L e a r n i n g   m o d e l s   o n   7 0 %   o f   t h e   d a t a   a n d   t h e   m o d e l s   w i l l   b e   t e s t e d   o n   3 0 %   d a t a .   < / a : t > < / a : r > < / a : p > < a : p > < a : p P r / > < a : r > < a : r P r   d i r t y = " 0 "   l a n g = " e n - U S " / > < a : t / > < / a : r > < / a : p > < a : p > < a : p P r   i n d e n t = " - 2 8 5 7 5 0 "   m a r L = " 2 8 5 7 5 0 " > < a : b u F o n t   t y p e f a c e = " W i n g d i n g s " / > < a : b u C h a r   c h a r = "�q " / > < / a : p P r > < a : r > < a : r P r   d i r t y = " 0 "   l a n g = " e n - U S " / > < a : t > T h e r e   a r e   n o   m i s s i n g   v a l u e s   i n   t h e   d a t a s e t .   H o w e v e r ,   w e   c a n   e x p e c t   o u t l i e r s   a n d   u n - r e a l i s t i c   v a l u e s   f o r   c e r t a i n   v a r i a b l e s < / a : t > < / a : r > < / a : p > < a : p > < a : p P r / > < a : r > < a : r P r   d i r t y = " 0 "   l a n g = " e n - U S " / > < a : t / > < / a : r > < / a : p > < a : p > < a : p P r   i n d e n t = " - 2 8 5 7 5 0 "   m a r L = " 2 8 5 7 5 0 " > < a : b u F o n t   t y p e f a c e = " W i n g d i n g s " / > < a : b u C h a r   c h a r = "�q " / > < / a : p P r > < a : r > < a : r P r   d i r t y = " 0 "   l a n g = " e n - U S " / > < a : t > I  m   e x t r a c t i n g   f e a t u r e s   l i k e   d a y   o f   w e e k ,   s e s s i o n s   i n   a   d a y   ( i . e . ,   m o r n i n g ,   a f t e r n o o n ,   n i g h t   a n d   s o   o n ) ,   m o n t h ,   d a y ,   d e p a r t u r e   h o u r ,   d e p a r t u r e   m i n u t e   a n d   t o t a l   d u r a t i o n   i n   m i n u t e s . < / a : t > < / a : r > < a : e n d P a r a R P r   d i r t y = " 0 "   l a n g = " e n - U S " / > < / a : p > < / p : t x B o d y > < / p : s p > < / p : s p T r e e > < p : e x t L s t > < p : e x t   u r i = " { B 1 2 F 2 A 0 4 - 0 8 1 2 - 4 A 0 0 - A 0 A B - 9 0 B 4 0 A 1 1 B 8 A 0 } " > < p 1 4 : c r e a t i o n I d   x m l n s : p 1 4 = " h t t p : / / s c h e m a s . m i c r o s o f t . c o m / o f f i c e / p o w e r p o i n t / 2 0 1 0 / m a i n "   v a l = " 1 6 5 1 7 7 7 0 6 4 6 8 1 " / > < / p : e x t > < / p : e x t L s t > < / p : c S l d > < p : c l r M a p O v r > < a : m a s t e r C l r M a p p i n g / > < / p : c l r M a p O v r > < / p : s l d >
</file>

<file path=ppt/slides/slide6.xml>�� < ? x m l   v e r s i o n = " 1 . 0 "   e n c o d i n g = " U T F - 1 6 " ? > < p : s l d   x m l n s : a = " h t t p : / / s c h e m a s . o p e n x m l f o r m a t s . o r g / d r a w i n g m l / 2 0 0 6 / m a i n "   x m l n s : c = " h t t p : / / s c h e m a s . o p e n x m l f o r m a t s . o r g / d r a w i n g m l / 2 0 0 6 / c h a r t "   x m l n s : c s = " h t t p : / / s c h e m a s . m i c r o s o f t . c o m / o f f i c e / d r a w i n g / 2 0 1 2 / c h a r t S t y l e "   x m l n s : n s 1 = " h t t p : / / s c h e m a s . o p e n x m l f o r m a t s . o r g / o f f i c e D o c u m e n t / 2 0 0 6 / e x t e n d e d - p r o p e r t i e s "   x m l n s : p = " h t t p : / / s c h e m a s . o p e n x m l f o r m a t s . o r g / p r e s e n t a t i o n m l / 2 0 0 6 / m a i n "   x m l n s : r = " h t t p : / / s c h e m a s . o p e n x m l f o r m a t s . o r g / o f f i c e D o c u m e n t / 2 0 0 6 / r e l a t i o n s h i p s "   x m l n s : v t = " h t t p : / / s c h e m a s . o p e n x m l f o r m a t s . o r g / o f f i c e D o c u m e n t / 2 0 0 6 / d o c P r o p s V T y p e s " > < p : c S l d   n a m e = " s l i d e 6 " > < p : s p T r e e > < p : n v G r p S p P r > < p : c N v P r   i d = " 1 "   n a m e = " " / > < p : c N v G r p S p P r / > < p : n v P r / > < / p : n v G r p S p P r > < p : g r p S p P r > < a : x f r m > < a : o f f   x = " 0 "   y = " 0 " / > < a : e x t   c x = " 0 "   c y = " 0 " / > < a : c h O f f   x = " 0 "   y = " 0 " / > < a : c h E x t   c x = " 0 "   c y = " 0 " / > < / a : x f r m > < / p : g r p S p P r > < p : s p > < p : n v S p P r > < p : c N v P r   i d = " 2 "   n a m e = " T e x t B o x   2 " > < a : e x t L s t > < a : e x t   u r i = " { 5 3 A 1 C 3 9 4 - D 3 2 5 - 4 3 6 C - 9 A 7 3 - 5 2 3 6 B B B C B 6 A 6 } " > < a 1 6 : c r e a t i o n I d   x m l n s : a 1 6 = " h t t p : / / s c h e m a s . m i c r o s o f t . c o m / o f f i c e / d r a w i n g / 2 0 1 0 / m a i n "   i d = " { 5 3 4 C 3 0 D F - 2 1 C 7 - 4 A E D - 9 6 B A - 1 D E 6 0 2 4 3 1 5 5 1 } " / > < / a : e x t > < / a : e x t L s t > < / p : c N v P r > < p : c N v S p P r   t x B o x = " 1 " / > < p : n v P r / > < / p : n v S p P r > < p : s p P r > < a : x f r m   r o t = " 0 " > < a : o f f   x = " 0 "   y = " 9 1 6 5 8 " / > < a : e x t   c x = " 4 5 7 2 0 0 0 "   c y = " 2 8 0 6 0 5 " / > < / a : x f r m > < a : p r s t G e o m   p r s t = " r e c t " > < a : a v L s t / > < / a : p r s t G e o m > < a : n o F i l l / > < / p : s p P r > < p : t x B o d y > < a : b o d y P r   r t l C o l = " 0 "   v e r t = " h o r z "   w r a p = " s q u a r e " > < a : s p A u t o F i t / > < / a : b o d y P r > < a : l s t S t y l e / > < a : p > < a : p P r > < a : l n S p c > < a : s p c P c t   v a l = " 1 0 5 9 9 9 " / > < / a : l n S p c > < a : s p c A f t > < a : s p c P t s   v a l = " 8 0 0 " / > < / a : s p c A f t > < / a : p P r > < a : r > < a : r P r   b = " 1 "   d i r t y = " 0 "   l a n g = " e n - I N "   s z = " 1 8 0 0 " > < a : l a t i n   t y p e f a c e = " B o o k   A n t i q u a " / > < / a : r P r > < a : t > D a t a   S o u r c e s   a n d   t h e i r   f o r m a t s : < / a : t > < / a : r > < a : e n d P a r a R P r   b = " 1 "   d i r t y = " 0 "   l a n g = " e n - I N "   s z = " 1 8 0 0 " > < a : l a t i n   t y p e f a c e = " B o o k   A n t i q u a " / > < / a : e n d P a r a R P r > < / a : p > < / p : t x B o d y > < / p : s p > < p : s p > < p : n v S p P r > < p : c N v P r   i d = " 3 "   n a m e = " T e x t B o x   4 " > < a : e x t L s t > < a : e x t   u r i = " { 6 C 8 A A 2 1 4 - B 8 5 2 - 4 2 7 2 - 8 5 C 7 - 2 4 4 D 0 6 0 9 A E E 1 } " > < a 1 6 : c r e a t i o n I d   x m l n s : a 1 6 = " h t t p : / / s c h e m a s . m i c r o s o f t . c o m / o f f i c e / d r a w i n g / 2 0 1 0 / m a i n "   i d = " { 0 7 1 E 5 7 D F - F 7 4 7 - 4 6 2 E - A C 4 1 - A B 0 7 8 C C 3 6 9 A 5 } " / > < / a : e x t > < / a : e x t L s t > < / p : c N v P r > < p : c N v S p P r   t x B o x = " 1 " / > < p : n v P r / > < / p : n v S p P r > < p : s p P r > < a : x f r m   r o t = " 0 " > < a : o f f   x = " 0 "   y = " 3 7 2 2 6 4 " / > < a : e x t   c x = " 9 1 4 4 0 0 0 "   c y = " 7 2 1 6 8 8 " / > < / a : x f r m > < a : p r s t G e o m   p r s t = " r e c t " > < a : a v L s t / > < / a : p r s t G e o m > < a : n o F i l l / > < / p : s p P r > < p : t x B o d y > < a : b o d y P r   r t l C o l = " 0 "   v e r t = " h o r z "   w r a p = " s q u a r e " > < a : s p A u t o F i t / > < / a : b o d y P r > < a : l s t S t y l e / > < a : p > < a : p P r   i n d e n t = " - 3 4 2 9 0 0 "   l v l = " 0 "   m a r L = " 3 4 2 9 0 0 " > < a : l n S p c > < a : s p c P c t   v a l = " 1 0 5 9 9 9 " / > < / a : l n S p c > < a : s p c A f t > < a : s p c P t s   v a l = " 8 0 0 " / > < / a : s p c A f t > < a : b u F o n t   t y p e f a c e = " W i n g d i n g s " / > < a : b u C h a r   c h a r = "� " / > < / a : p P r > < a : r > < a : r P r   d i r t y = " 0 "   l a n g = " e n - I N "   s z = " 1 8 0 0 " > < a : l a t i n   t y p e f a c e = " B o o k   A n t i q u a " / > < / a : r P r > < a : t > T h e   d a t a   i s   s c r a p p e d   f r o m   t h e   w e b s i t e    y a t r a . c o m    a n d   w e   h a v e   s c r a p p e d   a r o u n d   1 7 4 6   r e c o r d s   a n d   9   c o l u m n s   i n   t h e   f o r m   o f   d i f f e r e n t   d a t a f r a m e s ,   w h i c h   a r e   c o n c a t e n a t e d   a n d   f o r m e d   i n t o   a   n e w   d a t a f r a m e   w h i c h   i s   o u r   f i n a l   d a t a s e t   w h i c h   i s   u s e d   f u r t h e r   f o r   m o d e l l i n g . < / a : t > < / a : r > < a : e n d P a r a R P r   d i r t y = " 0 "   l a n g = " e n - I N "   s z = " 1 8 0 0 " > < a : l a t i n   t y p e f a c e = " B o o k   A n t i q u a " / > < / a : e n d P a r a R P r > < / a : p > < / p : t x B o d y > < / p : s p > < p : s p > < p : n v S p P r > < p : c N v P r   i d = " 4 "   n a m e = " T e x t B o x   6 " > < a : e x t L s t > < a : e x t   u r i = " { 2 1 7 8 3 E C D - 0 9 B 3 - 4 7 7 5 - A B 3 5 - B 2 4 5 4 1 9 2 7 B 1 7 } " > < a 1 6 : c r e a t i o n I d   x m l n s : a 1 6 = " h t t p : / / s c h e m a s . m i c r o s o f t . c o m / o f f i c e / d r a w i n g / 2 0 1 0 / m a i n "   i d = " { 4 8 B 6 3 C 8 A - 1 E 4 6 - 4 F 1 B - A A C 9 - E 4 2 9 D B A 8 8 9 A 8 } " / > < / a : e x t > < / a : e x t L s t > < / p : c N v P r > < p : c N v S p P r   t x B o x = " 1 " / > < p : n v P r / > < / p : n v S p P r > < p : s p P r > < a : x f r m   r o t = " 0 " > < a : o f f   x = " 0 "   y = " 1 2 8 0 9 5 4 " / > < a : e x t   c x = " 3 0 1 2 1 4 1 "   c y = " 2 8 2 1 4 4 " / > < / a : x f r m > < a : p r s t G e o m   p r s t = " r e c t " > < a : a v L s t / > < / a : p r s t G e o m > < a : n o F i l l / > < / p : s p P r > < p : t x B o d y > < a : b o d y P r   r t l C o l = " 0 "   v e r t = " h o r z "   w r a p = " s q u a r e " > < a : s p A u t o F i t / > < / a : b o d y P r > < a : l s t S t y l e / > < a : p > < a : p P r   l v l = " 0 " > < a : l n S p c > < a : s p c P c t   v a l = " 1 0 7 0 0 0 " / > < / a : l n S p c > < a : s p c A f t > < a : s p c P t s   v a l = " 8 0 0 " / > < / a : s p c A f t > < / a : p P r > < a : r > < a : r P r   b = " 1 "   d i r t y = " 0 "   l a n g = " e n - I N "   s z = " 1 8 0 0 " > < a : l a t i n   t y p e f a c e = " B o o k   A n t i q u a " / > < / a : r P r > < a : t > S c r a p p i n g   o f   t h e   D a t a :   - < / a : t > < / a : r > < a : e n d P a r a R P r   b = " 1 "   d i r t y = " 0 "   l a n g = " e n - I N "   s z = " 1 8 0 0 " > < a : l a t i n   t y p e f a c e = " B o o k   A n t i q u a " / > < / a : e n d P a r a R P r > < / a : p > < / p : t x B o d y > < / p : s p > < p : p i c > < p : n v P i c P r > < p : c N v P r   i d = " 5 "   n a m e = " P i c t u r e   7 " > < a : e x t L s t > < a : e x t   u r i = " { 5 E F B E 2 6 7 - 8 E 2 4 - 4 5 B B - A E 4 A - F B B 1 A 2 B 0 9 6 B 9 } " > < a 1 6 : c r e a t i o n I d   x m l n s : a 1 6 = " h t t p : / / s c h e m a s . m i c r o s o f t . c o m / o f f i c e / d r a w i n g / 2 0 1 0 / m a i n "   i d = " { D 6 1 F 0 3 B 7 - 3 5 5 4 - 4 D 5 4 - 8 4 C 8 - 4 6 9 9 1 F 3 9 2 1 E 3 } " / > < / a : e x t > < / a : e x t L s t > < / p : c N v P r > < p : c N v P i c P r > < a : p i c L o c k s   n o C h a n g e A s p e c t = " t r u e " / > < / p : c N v P i c P r > < p : n v P r / > < / p : n v P i c P r > < p : b l i p F i l l > < a : b l i p   r : e m b e d = " r I d 2 " / > < a : s t r e t c h > < a : f i l l R e c t / > < / a : s t r e t c h > < / p : b l i p F i l l > < p : s p P r > < a : x f r m   r o t = " 0 " > < a : o f f   x = " 1 3 4 5 1 1 "   y = " 1 6 7 0 8 8 9 " / > < a : e x t   c x = " 3 2 6 7 5 5 1 "   c y = " 1 1 8 3 0 0 5 " / > < / a : x f r m > < a : p r s t G e o m   p r s t = " r e c t " > < a : a v L s t / > < / a : p r s t G e o m > < a : n o F i l l / > < / p : s p P r > < / p : p i c > < p : p i c > < p : n v P i c P r > < p : c N v P r   i d = " 6 "   n a m e = " P i c t u r e   8 " > < a : e x t L s t > < a : e x t   u r i = " { A E 2 C 2 E 6 1 - 4 D 2 4 - 4 C 5 A - 9 C 2 3 - 6 B B 9 8 6 7 7 6 1 5 8 } " > < a 1 6 : c r e a t i o n I d   x m l n s : a 1 6 = " h t t p : / / s c h e m a s . m i c r o s o f t . c o m / o f f i c e / d r a w i n g / 2 0 1 0 / m a i n "   i d = " { 3 9 4 8 5 3 0 4 - F 3 7 4 - 4 F 0 0 - A 2 C 8 - 0 9 B B F B 0 3 F 4 A 8 } " / > < / a : e x t > < / a : e x t L s t > < / p : c N v P r > < p : c N v P i c P r > < a : p i c L o c k s   n o C h a n g e A s p e c t = " t r u e " / > < / p : c N v P i c P r > < p : n v P r / > < / p : n v P i c P r > < p : b l i p F i l l > < a : b l i p   r : e m b e d = " r I d 3 " / > < a : s t r e t c h > < a : f i l l R e c t / > < / a : s t r e t c h > < / p : b l i p F i l l > < p : s p P r > < a : x f r m   r o t = " 0 " > < a : o f f   x = " 4 3 5 7 1 4 0 "   y = " 3 0 5 6 7 3 5 " / > < a : e x t   c x = " 4 1 2 7 6 5 9 "   c y = " 1 7 1 4 5 0 0 " / > < / a : x f r m > < a : p r s t G e o m   p r s t = " r e c t " > < a : a v L s t / > < / a : p r s t G e o m > < a : n o F i l l / > < / p : s p P r > < / p : p i c > < p : s p > < p : n v S p P r > < p : c N v P r   i d = " 7 "   n a m e = " A r r o w :   R i g h t   9 " > < a : e x t L s t > < a : e x t   u r i = " { 3 5 8 8 F D 3 D - 5 C A 9 - 4 7 2 5 - B 1 C 0 - D D A 7 3 9 1 9 4 4 9 3 } " > < a 1 6 : c r e a t i o n I d   x m l n s : a 1 6 = " h t t p : / / s c h e m a s . m i c r o s o f t . c o m / o f f i c e / d r a w i n g / 2 0 1 0 / m a i n "   i d = " { 0 0 9 2 E C 8 A - C E 0 7 - 4 6 5 0 - 8 C 2 E - A A F 5 7 3 5 E 8 B D F } " / > < / a : e x t > < / a : e x t L s t > < / p : c N v P r > < p : c N v S p P r / > < p : n v P r / > < / p : n v S p P r > < p : s p P r > < a : x f r m   r o t = " 0 " > < a : o f f   x = " 3 4 0 2 0 6 3 "   y = " 1 8 3 5 5 2 3 " / > < a : e x t   c x = " 1 8 6 9 1 8 3 "   c y = " 3 0 9 2 8 2 " / > < / a : x f r m > < a : p r s t G e o m   p r s t = " r i g h t A r r o w " > < a : a v L s t / > < / a : p r s t G e o m > < a : e f f e c t L s t / > < / p : s p P r > < p : s t y l e > < a : l n R e f   i d x = " 2 " > < a : s c h e m e C l r   v a l = " a c c e n t 1 " > < a : s h a d e   v a l = " 5 0 0 0 0 " / > < / a : s c h e m e C l r > < / a : l n R e f > < a : f i l l R e f   i d x = " 1 " > < a : s c h e m e C l r   v a l = " a c c e n t 1 " / > < / a : f i l l R e f > < a : e f f e c t R e f   i d x = " 0 " > < a : s c h e m e C l r   v a l = " a c c e n t 1 " / > < / a : e f f e c t R e f > < a : f o n t R e f   i d x = " m i n o r " > < a : s c h e m e C l r   v a l = " l t 1 " / > < / a : f o n t R e f > < / p : s t y l e > < p : t x B o d y > < a : b o d y P r   a n c h o r = " c t r "   r t l C o l = " 0 "   v e r t = " h o r z " / > < a : l s t S t y l e / > < a : p > < a : p P r   a l g n = " c t r " /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8 "   n a m e = " A r r o w :   D o w n   1 0 " > < a : e x t L s t > < a : e x t   u r i = " { A 5 C 1 7 0 6 2 - 8 7 3 4 - 4 8 A C - 9 8 6 9 - A A C 2 2 E 1 3 A B 4 C } " > < a 1 6 : c r e a t i o n I d   x m l n s : a 1 6 = " h t t p : / / s c h e m a s . m i c r o s o f t . c o m / o f f i c e / d r a w i n g / 2 0 1 0 / m a i n "   i d = " { 3 5 F 5 0 3 A 1 - C 7 4 8 - 4 9 5 0 - B 1 E 5 - 4 9 D D 2 1 C 4 A C 2 C } " / > < / a : e x t > < / a : e x t L s t > < / p : c N v P r > < p : c N v S p P r / > < p : n v P r / > < / p : n v S p P r > < p : s p P r > < a : x f r m   r o t = " 0 " > < a : o f f   x = " 5 3 2 5 0 3 5 "   y = " 2 0 1 0 3 3 5 " / > < a : e x t   c x = " 2 2 1 8 7 6 "   c y = " 9 5 4 7 4 1 " / > < / a : x f r m > < a : p r s t G e o m   p r s t = " d o w n A r r o w " > < a : a v L s t / > < / a : p r s t G e o m > < a : e f f e c t L s t / > < / p : s p P r > < p : s t y l e > < a : l n R e f   i d x = " 2 " > < a : s c h e m e C l r   v a l = " a c c e n t 1 " > < a : s h a d e   v a l = " 5 0 0 0 0 " / > < / a : s c h e m e C l r > < / a : l n R e f > < a : f i l l R e f   i d x = " 1 " > < a : s c h e m e C l r   v a l = " a c c e n t 1 " / > < / a : f i l l R e f > < a : e f f e c t R e f   i d x = " 0 " > < a : s c h e m e C l r   v a l = " a c c e n t 1 " / > < / a : e f f e c t R e f > < a : f o n t R e f   i d x = " m i n o r " > < a : s c h e m e C l r   v a l = " l t 1 " / > < / a : f o n t R e f > < / p : s t y l e > < p : t x B o d y > < a : b o d y P r   a n c h o r = " c t r "   r t l C o l = " 0 "   v e r t = " h o r z " / > < a : l s t S t y l e / > < a : p > < a : p P r   a l g n = " c t r " /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9 "   n a m e = " T e x t B o x   1 1 " > < a : e x t L s t > < a : e x t   u r i = " { E 4 8 0 5 9 0 A - 6 E 2 4 - 4 D E E - B 1 B 1 - E 8 2 0 B 3 C E B 8 2 0 } " > < a 1 6 : c r e a t i o n I d   x m l n s : a 1 6 = " h t t p : / / s c h e m a s . m i c r o s o f t . c o m / o f f i c e / d r a w i n g / 2 0 1 0 / m a i n "   i d = " { 7 7 7 7 E 1 6 3 - 9 F D 4 - 4 2 9 C - 8 D C A - 4 7 E 3 A 2 D 3 D D 4 D } " / > < / a : e x t > < / a : e x t L s t > < / p : c N v P r > < p : c N v S p P r   t x B o x = " 1 " / > < p : n v P r / > < / p : n v S p P r > < p : s p P r > < a : x f r m   r o t = " 0 " > < a : o f f   x = " 1 3 4 5 1 1 "   y = " 3 5 2 9 8 5 3 " / > < a : e x t   c x = " 4 0 2 7 3 5 2 "   c y = " 6 2 3 2 4 7 " / > < / a : x f r m > < a : p r s t G e o m   p r s t = " r e c t " > < a : a v L s t / > < / a : p r s t G e o m > < a : n o F i l l / > < / p : s p P r > < p : t x B o d y > < a : b o d y P r   r t l C o l = " 0 "   v e r t = " h o r z "   w r a p = " s q u a r e " > < a : s p A u t o F i t / > < / a : b o d y P r > < a : l s t S t y l e / > < a : p > < a : p P r   i n d e n t = " - 2 8 5 7 5 0 "   m a r L = " 2 8 5 7 5 0 " > < a : b u F o n t   t y p e f a c e = " W i n g d i n g s " / > < a : b u C h a r   c h a r = "�� " / > < / a : p P r > < a : r > < a : r P r   b = " 1 "   d i r t y = " 0 "   l a n g = " e n - I N "   s z = " 1 2 0 0 " > < a : l a t i n   t y p e f a c e = " B o o k   A n t i q u a " / > < / a : r P r > < a : t > H e r e   w e   h a v e   i m p o r t e d   t h e   n e c e s s a r y   l i b r a r i e s   f o r   s c r a p p i n g   t h e   d a t a   a n d   w e   h a v e   o p e n e d   t h e   d r i v e r   a n d   g i v e n   t h e   < / a : t > < / a : r > < a : r > < a : r P r   b = " 1 "   d i r t y = " 0 "   e r r = " 1 "   l a n g = " e n - I N "   s z = " 1 2 0 0 " > < a : l a t i n   t y p e f a c e = " B o o k   A n t i q u a " / > < / a : r P r > < a : t > u r l < / a : t > < / a : r > < a : r > < a : r P r   b = " 1 "   d i r t y = " 0 "   l a n g = " e n - I N "   s z = " 1 2 0 0 " > < a : l a t i n   t y p e f a c e = " B o o k   A n t i q u a " / > < / a : r P r > < a : t >   a n d   g o t   t h e   p a g e   f o r   s c r a p p i n g   a n d   a l s o   w e   h a v e   g i v e n   t h e   x - p a t h   a n d   a l s o   s e l e c t e d   f o r   a   p a r t i c u l a r   r a n g e . < / a : t > < / a : r > < a : e n d P a r a R P r   b = " 1 "   d i r t y = " 0 "   l a n g = " e n - I N "   s z = " 1 2 0 0 " > < a : l a t i n   t y p e f a c e = " B o o k   A n t i q u a " / > < / a : e n d P a r a R P r > < / a : p > < / p : t x B o d y > < / p : s p > < / p : s p T r e e > < p : e x t L s t > < p : e x t   u r i = " { B E 1 3 5 A D A - D 8 F 6 - 4 3 5 C - A 0 A 2 - 7 B 3 0 9 E 9 B F 7 1 B } " > < p 1 4 : c r e a t i o n I d   x m l n s : p 1 4 = " h t t p : / / s c h e m a s . m i c r o s o f t . c o m / o f f i c e / p o w e r p o i n t / 2 0 1 0 / m a i n "   v a l = " 1 6 5 1 7 7 7 0 6 4 6 8 3 " / > < / p : e x t > < / p : e x t L s t > < / p : c S l d > < p : c l r M a p O v r > < a : m a s t e r C l r M a p p i n g / > < / p : c l r M a p O v r > < / p : s l d >
</file>

<file path=ppt/slides/slide7.xml>�� < ? x m l   v e r s i o n = " 1 . 0 "   e n c o d i n g = " U T F - 1 6 " ? > < p : s l d   x m l n s : a = " h t t p : / / s c h e m a s . o p e n x m l f o r m a t s . o r g / d r a w i n g m l / 2 0 0 6 / m a i n "   x m l n s : c = " h t t p : / / s c h e m a s . o p e n x m l f o r m a t s . o r g / d r a w i n g m l / 2 0 0 6 / c h a r t "   x m l n s : c s = " h t t p : / / s c h e m a s . m i c r o s o f t . c o m / o f f i c e / d r a w i n g / 2 0 1 2 / c h a r t S t y l e "   x m l n s : n s 1 = " h t t p : / / s c h e m a s . o p e n x m l f o r m a t s . o r g / o f f i c e D o c u m e n t / 2 0 0 6 / e x t e n d e d - p r o p e r t i e s "   x m l n s : p = " h t t p : / / s c h e m a s . o p e n x m l f o r m a t s . o r g / p r e s e n t a t i o n m l / 2 0 0 6 / m a i n "   x m l n s : r = " h t t p : / / s c h e m a s . o p e n x m l f o r m a t s . o r g / o f f i c e D o c u m e n t / 2 0 0 6 / r e l a t i o n s h i p s "   x m l n s : v t = " h t t p : / / s c h e m a s . o p e n x m l f o r m a t s . o r g / o f f i c e D o c u m e n t / 2 0 0 6 / d o c P r o p s V T y p e s " > < p : c S l d   n a m e = " s l i d e 7 " > < p : s p T r e e > < p : n v G r p S p P r > < p : c N v P r   i d = " 1 "   n a m e = " " / > < p : c N v G r p S p P r / > < p : n v P r / > < / p : n v G r p S p P r > < p : g r p S p P r > < a : x f r m > < a : o f f   x = " 0 "   y = " 0 " / > < a : e x t   c x = " 0 "   c y = " 0 " / > < a : c h O f f   x = " 0 "   y = " 0 " / > < a : c h E x t   c x = " 0 "   c y = " 0 " / > < / a : x f r m > < / p : g r p S p P r > < p : p i c > < p : n v P i c P r > < p : c N v P r   i d = " 2 "   n a m e = " P i c t u r e   1 " > < a : e x t L s t > < a : e x t   u r i = " { E 8 D A 5 4 9 0 - 5 9 3 B - 4 6 B D - 9 A C 3 - F 9 4 D F 3 E A F 3 F C } " > < a 1 6 : c r e a t i o n I d   x m l n s : a 1 6 = " h t t p : / / s c h e m a s . m i c r o s o f t . c o m / o f f i c e / d r a w i n g / 2 0 1 0 / m a i n "   i d = " { 1 2 8 C D C 6 E - 7 0 6 7 - 4 A F 9 - A 7 8 8 - 3 1 C 8 2 B 5 6 0 B B D } " / > < / a : e x t > < / a : e x t L s t > < / p : c N v P r > < p : c N v P i c P r > < a : p i c L o c k s   n o C h a n g e A s p e c t = " t r u e " / > < / p : c N v P i c P r > < p : n v P r / > < / p : n v P i c P r > < p : b l i p F i l l > < a : b l i p   r : e m b e d = " r I d 2 " / > < a : s t r e t c h > < a : f i l l R e c t / > < / a : s t r e t c h > < / p : b l i p F i l l > < p : s p P r > < a : x f r m   r o t = " 0 " > < a : o f f   x = " 0 "   y = " 0 " / > < a : e x t   c x = " 4 1 8 0 2 2 7 "   c y = " 4 2 0 8 9 2 9 " / > < / a : x f r m > < a : p r s t G e o m   p r s t = " r e c t " > < a : a v L s t / > < / a : p r s t G e o m > < a : n o F i l l / > < / p : s p P r > < / p : p i c > < p : s p > < p : n v S p P r > < p : c N v P r   i d = " 3 "   n a m e = " T e x t B o x   3 " > < a : e x t L s t > < a : e x t   u r i = " { C D 1 2 1 E F A - 2 4 4 0 - 4 2 4 5 - 8 6 7 1 - 2 8 3 6 4 D 6 B C 1 4 6 } " > < a 1 6 : c r e a t i o n I d   x m l n s : a 1 6 = " h t t p : / / s c h e m a s . m i c r o s o f t . c o m / o f f i c e / d r a w i n g / 2 0 1 0 / m a i n "   i d = " { 1 8 A 1 3 9 2 A - F A B 6 - 4 4 1 D - 8 F 9 B - 4 0 0 C 1 6 1 D C E C C } " / > < / a : e x t > < / a : e x t L s t > < / p : c N v P r > < p : c N v S p P r   t x B o x = " 1 " / > < p : n v P r / > < / p : n v S p P r > < p : s p P r > < a : x f r m   r o t = " 0 " > < a : o f f   x = " 0 "   y = " 4 3 9 0 4 7 7 " / > < a : e x t   c x = " 4 1 8 0 2 2 7 "   c y = " 3 4 6 2 4 8 " / > < / a : x f r m > < a : p r s t G e o m   p r s t = " r e c t " > < a : a v L s t / > < / a : p r s t G e o m > < a : n o F i l l / > < / p : s p P r > < p : t x B o d y > < a : b o d y P r   r t l C o l = " 0 "   v e r t = " h o r z "   w r a p = " s q u a r e " > < a : s p A u t o F i t / > < / a : b o d y P r > < a : l s t S t y l e / > < a : p > < a : p P r   i n d e n t = " - 2 8 5 7 5 0 "   m a r L = " 2 8 5 7 5 0 " > < a : b u F o n t   t y p e f a c e = " W i n g d i n g s " / > < a : b u C h a r   c h a r = "�� " / > < / a : p P r > < a : r > < a : r P r   b = " 1 "   d i r t y = " 0 "   l a n g = " e n - I N "   s z = " 1 2 0 0 " > < a : l a t i n   t y p e f a c e = " B o o k   A n t i q u a " / > < / a : r P r > < a : t > H e r e   w e   h a v e   t a k e n   t h e   x - p a t h   a n d   s c r a p p e d   t h e   d a t a   a n d   n o w   w e   w i l l   c o v e r t   t h e   d a t a   i n t o   a   d a t a f r a m e   f o r   o u r   m o d e l   b u i l d i n g . < / a : t > < / a : r > < a : e n d P a r a R P r   b = " 1 "   d i r t y = " 0 "   l a n g = " e n - I N "   s z = " 1 2 0 0 " > < a : l a t i n   t y p e f a c e = " B o o k   A n t i q u a " / > < / a : e n d P a r a R P r > < / a : p > < / p : t x B o d y > < / p : s p > < p : p i c > < p : n v P i c P r > < p : c N v P r   i d = " 4 "   n a m e = " P i c t u r e   4 " > < a : e x t L s t > < a : e x t   u r i = " { F 2 2 8 B A 2 B - 8 7 7 C - 4 D A C - 9 1 1 9 - A F B F A F 7 A 2 B 5 9 } " > < a 1 6 : c r e a t i o n I d   x m l n s : a 1 6 = " h t t p : / / s c h e m a s . m i c r o s o f t . c o m / o f f i c e / d r a w i n g / 2 0 1 0 / m a i n "   i d = " { 1 F 0 A 9 C B 8 - F 2 E C - 4 9 B 1 - 9 B 4 D - 2 5 D 0 9 0 B E C 5 4 6 } " / > < / a : e x t > < / a : e x t L s t > < / p : c N v P r > < p : c N v P i c P r > < a : p i c L o c k s   n o C h a n g e A s p e c t = " t r u e " / > < / p : c N v P i c P r > < p : n v P r / > < / p : n v P i c P r > < p : b l i p F i l l > < a : b l i p   r : e m b e d = " r I d 3 " / > < a : s t r e t c h > < a : f i l l R e c t / > < / a : s t r e t c h > < / p : b l i p F i l l > < p : s p P r > < a : x f r m   r o t = " 0 " > < a : o f f   x = " 5 4 3 4 9 6 5 "   y = " 0 " / > < a : e x t   c x = " 3 7 0 9 0 3 5 "   c y = " 2 4 9 2 6 9 2 " / > < / a : x f r m > < a : p r s t G e o m   p r s t = " r e c t " > < a : a v L s t / > < / a : p r s t G e o m > < a : n o F i l l / > < / p : s p P r > < / p : p i c > < p : s p > < p : n v S p P r > < p : c N v P r   i d = " 5 "   n a m e = " T e x t B o x   6 " > < a : e x t L s t > < a : e x t   u r i = " { 6 A 2 9 7 2 F 4 - 4 3 8 F - 4 B F 8 - 8 0 F 2 - 1 A A 4 D 5 7 2 8 E 6 5 } " > < a 1 6 : c r e a t i o n I d   x m l n s : a 1 6 = " h t t p : / / s c h e m a s . m i c r o s o f t . c o m / o f f i c e / d r a w i n g / 2 0 1 0 / m a i n "   i d = " { 5 9 E 6 5 D B 4 - 8 F 6 8 - 4 3 1 B - 8 8 3 5 - E 8 0 A D E 5 5 B 8 2 F } " / > < / a : e x t > < / a : e x t L s t > < / p : c N v P r > < p : c N v S p P r   t x B o x = " 1 " / > < p : n v P r / > < / p : n v S p P r > < p : s p P r > < a : x f r m   r o t = " 0 " > < a : o f f   x = " 4 5 7 2 0 0 0 "   y = " 2 9 5 7 2 1 7 " / > < a : e x t   c x = " 4 5 7 2 0 0 0 "   c y = " 3 5 7 4 0 5 " / > < / a : x f r m > < a : p r s t G e o m   p r s t = " r e c t " > < a : a v L s t / > < / a : p r s t G e o m > < a : n o F i l l / > < / p : s p P r > < p : t x B o d y > < a : b o d y P r   r t l C o l = " 0 "   v e r t = " h o r z "   w r a p = " s q u a r e " > < a : s p A u t o F i t / > < / a : b o d y P r > < a : l s t S t y l e / > < a : p > < a : p P r   i n d e n t = " - 3 4 2 9 0 0 "   l v l = " 0 "   m a r L = " 3 4 2 9 0 0 " > < a : l n S p c > < a : s p c P c t   v a l = " 1 0 5 9 9 9 " / > < / a : l n S p c > < a : s p c A f t > < a : s p c P t s   v a l = " 8 0 0 " / > < / a : s p c A f t > < a : b u F o n t   t y p e f a c e = " W i n g d i n g s " / > < a : b u C h a r   c h a r = "�� " / > < / a : p P r > < a : r > < a : r P r   b = " 1 "   d i r t y = " 0 "   l a n g = " e n - I N "   s z = " 1 2 0 0 " > < a : l a t i n   t y p e f a c e = " B o o k   A n t i q u a " / > < / a : r P r > < a : t > T h i s   c o d e   w h i c h   I   h a v e   u s e d   b y   c h a n g i n g   t h e   a t t r i b u t e s   l i k e   d a t e   a n d   l o c a t i o n s   o f   j o u r n e y   a n d   m a d e   a   d a t a f r a m e   w h i c h   i s   s u f f i c i e n t   f o r   o u r   m o d e l   b u i l d i n g . < / a : t > < / a : r > < a : e n d P a r a R P r   b = " 1 "   d i r t y = " 0 "   l a n g = " e n - I N "   s z = " 1 2 0 0 " > < a : l a t i n   t y p e f a c e = " B o o k   A n t i q u a " / > < / a : e n d P a r a R P r > < / a : p > < / p : t x B o d y > < / p : s p > < p : s p > < p : n v S p P r > < p : c N v P r   i d = " 6 "   n a m e = " A r r o w :   R i g h t   7 " > < a : e x t L s t > < a : e x t   u r i = " { 9 0 E 0 8 4 0 C - 4 1 4 7 - 4 F 5 C - A 3 D 1 - E 0 8 8 E 2 4 0 8 A C 0 } " > < a 1 6 : c r e a t i o n I d   x m l n s : a 1 6 = " h t t p : / / s c h e m a s . m i c r o s o f t . c o m / o f f i c e / d r a w i n g / 2 0 1 0 / m a i n "   i d = " { C 7 7 8 E 2 C B - F 7 F 1 - 4 D 1 8 - 8 A 6 7 - 4 0 D 0 0 D 2 B E 4 2 7 } " / > < / a : e x t > < / a : e x t L s t > < / p : c N v P r > < p : c N v S p P r / > < p : n v P r / > < / p : n v S p P r > < p : s p P r > < a : x f r m   r o t = " 0 " > < a : o f f   x = " 4 2 4 9 2 7 0 "   y = " 1 4 0 5 2 1 8 " / > < a : e x t   c x = " 1 0 0 1 8 0 5 "   c y = " 2 8 9 1 1 1 " / > < / a : x f r m > < a : p r s t G e o m   p r s t = " r i g h t A r r o w " > < a : a v L s t / > < / a : p r s t G e o m > < a : e f f e c t L s t / > < / p : s p P r > < p : s t y l e > < a : l n R e f   i d x = " 2 " > < a : s c h e m e C l r   v a l = " a c c e n t 1 " > < a : s h a d e   v a l = " 5 0 0 0 0 " / > < / a : s c h e m e C l r > < / a : l n R e f > < a : f i l l R e f   i d x = " 1 " > < a : s c h e m e C l r   v a l = " a c c e n t 1 " / > < / a : f i l l R e f > < a : e f f e c t R e f   i d x = " 0 " > < a : s c h e m e C l r   v a l = " a c c e n t 1 " / > < / a : e f f e c t R e f > < a : f o n t R e f   i d x = " m i n o r " > < a : s c h e m e C l r   v a l = " l t 1 " / > < / a : f o n t R e f > < / p : s t y l e > < p : t x B o d y > < a : b o d y P r   a n c h o r = " c t r "   r t l C o l = " 0 "   v e r t = " h o r z " / > < a : l s t S t y l e / > < a : p > < a : p P r   a l g n = " c t r " / > < a : r > < a : r P r   d i r t y = " 0 "   l a n g = " e n - U S " / > < a : t / > < / a : r > < a : e n d P a r a R P r   d i r t y = " 0 "   l a n g = " e n - U S " / > < / a : p > < / p : t x B o d y > < / p : s p > < / p : s p T r e e > < p : e x t L s t > < p : e x t   u r i = " { E B 2 9 5 D 1 1 - A C F 7 - 4 C 3 F - 9 3 8 E - 0 D 0 0 4 B F 9 4 5 8 8 } " > < p 1 4 : c r e a t i o n I d   x m l n s : p 1 4 = " h t t p : / / s c h e m a s . m i c r o s o f t . c o m / o f f i c e / p o w e r p o i n t / 2 0 1 0 / m a i n "   v a l = " 1 6 5 1 7 7 7 0 6 4 6 8 6 " / > < / p : e x t > < / p : e x t L s t > < / p : c S l d > < p : c l r M a p O v r > < a : m a s t e r C l r M a p p i n g / > < / p : c l r M a p O v r > < / p : s l d >
</file>

<file path=ppt/slides/slide8.xml>�� < ? x m l   v e r s i o n = " 1 . 0 "   e n c o d i n g = " U T F - 1 6 " ? > < p : s l d   x m l n s : a = " h t t p : / / s c h e m a s . o p e n x m l f o r m a t s . o r g / d r a w i n g m l / 2 0 0 6 / m a i n "   x m l n s : c = " h t t p : / / s c h e m a s . o p e n x m l f o r m a t s . o r g / d r a w i n g m l / 2 0 0 6 / c h a r t "   x m l n s : c s = " h t t p : / / s c h e m a s . m i c r o s o f t . c o m / o f f i c e / d r a w i n g / 2 0 1 2 / c h a r t S t y l e "   x m l n s : n s 1 = " h t t p : / / s c h e m a s . o p e n x m l f o r m a t s . o r g / o f f i c e D o c u m e n t / 2 0 0 6 / e x t e n d e d - p r o p e r t i e s "   x m l n s : p = " h t t p : / / s c h e m a s . o p e n x m l f o r m a t s . o r g / p r e s e n t a t i o n m l / 2 0 0 6 / m a i n "   x m l n s : r = " h t t p : / / s c h e m a s . o p e n x m l f o r m a t s . o r g / o f f i c e D o c u m e n t / 2 0 0 6 / r e l a t i o n s h i p s "   x m l n s : v t = " h t t p : / / s c h e m a s . o p e n x m l f o r m a t s . o r g / o f f i c e D o c u m e n t / 2 0 0 6 / d o c P r o p s V T y p e s " > < p : c S l d   n a m e = " s l i d e 8 " > < p : s p T r e e > < p : n v G r p S p P r > < p : c N v P r   i d = " 1 "   n a m e = " " / > < p : c N v G r p S p P r / > < p : n v P r / > < / p : n v G r p S p P r > < p : g r p S p P r > < a : x f r m > < a : o f f   x = " 0 "   y = " 0 " / > < a : e x t   c x = " 0 "   c y = " 0 " / > < a : c h O f f   x = " 0 "   y = " 0 " / > < a : c h E x t   c x = " 0 "   c y = " 0 " / > < / a : x f r m > < / p : g r p S p P r > < p : s p > < p : n v S p P r > < p : c N v P r   i d = " 2 "   n a m e = " T e x t B o x   2 " > < a : e x t L s t > < a : e x t   u r i = " { 1 0 3 6 D 1 F B - 9 B C 8 - 4 F 3 E - 9 6 5 F - 0 4 6 7 F F 7 5 0 8 5 3 } " > < a 1 6 : c r e a t i o n I d   x m l n s : a 1 6 = " h t t p : / / s c h e m a s . m i c r o s o f t . c o m / o f f i c e / d r a w i n g / 2 0 1 0 / m a i n "   i d = " { 3 E 7 2 3 F 8 9 - 3 3 F B - 4 1 B 0 - B 7 A 0 - 2 9 F E 7 9 D 0 1 2 E C } " / > < / a : e x t > < / a : e x t L s t > < / p : c N v P r > < p : c N v S p P r   t x B o x = " 1 " / > < p : n v P r / > < / p : n v S p P r > < p : s p P r > < a : x f r m   r o t = " 0 " > < a : o f f   x = " 0 "   y = " 7 1 1 5 1 " / > < a : e x t   c x = " 4 5 7 2 0 0 0 "   c y = " 2 8 1 2 7 9 " / > < / a : x f r m > < a : p r s t G e o m   p r s t = " r e c t " > < a : a v L s t / > < / a : p r s t G e o m > < a : n o F i l l / > < / p : s p P r > < p : t x B o d y > < a : b o d y P r   r t l C o l = " 0 "   v e r t = " h o r z "   w r a p = " s q u a r e " > < a : s p A u t o F i t / > < / a : b o d y P r > < a : l s t S t y l e / > < a : p > < a : p P r   i n d e n t = " - 3 4 2 9 0 0 "   l v l = " 0 "   m a r L = " 3 4 2 9 0 0 " > < a : l n S p c > < a : s p c P c t   v a l = " 1 0 5 9 9 9 " / > < / a : l n S p c > < a : s p c A f t > < a : s p c P t s   v a l = " 8 0 0 " / > < / a : s p c A f t > < a : b u F o n t   t y p e f a c e = " W i n g d i n g s " / > < a : b u C h a r   c h a r = "� " / > < / a : p P r > < a : r > < a : r P r   b = " 1 "   d i r t y = " 0 "   l a n g = " e n - I N "   s z = " 1 8 0 0 " > < a : l a t i n   t y p e f a c e = " B o o k   A n t i q u a " / > < / a : r P r > < a : t > N o w   w e   w i l l   c o n t i n u e   w i t h   o u r   m o d e l   b u i l d i n g : < / a : t > < / a : r > < a : e n d P a r a R P r   b = " 1 "   d i r t y = " 0 "   l a n g = " e n - I N "   s z = " 1 8 0 0 " > < a : l a t i n   t y p e f a c e = " B o o k   A n t i q u a " / > < / a : e n d P a r a R P r > < / a : p > < / p : t x B o d y > < / p : s p > < p : p i c > < p : n v P i c P r > < p : c N v P r   i d = " 3 "   n a m e = " P i c t u r e   3 " > < a : e x t L s t > < a : e x t   u r i = " { 0 0 8 3 1 5 F F - 2 6 0 1 - 4 A A E - 9 C A 1 - F A E 8 E 6 F B 6 A 1 5 } " > < a 1 6 : c r e a t i o n I d   x m l n s : a 1 6 = " h t t p : / / s c h e m a s . m i c r o s o f t . c o m / o f f i c e / d r a w i n g / 2 0 1 0 / m a i n "   i d = " { B A 6 1 6 2 E 8 - 7 6 5 F - 4 8 4 E - B 1 F A - 2 0 D B 6 D 3 4 9 F 2 0 } " / > < / a : e x t > < / a : e x t L s t > < / p : c N v P r > < p : c N v P i c P r > < a : p i c L o c k s   n o C h a n g e A s p e c t = " t r u e " / > < / p : c N v P i c P r > < p : n v P r / > < / p : n v P i c P r > < p : b l i p F i l l > < a : b l i p   r : e m b e d = " r I d 2 " / > < a : s t r e t c h > < a : f i l l R e c t / > < / a : s t r e t c h > < / p : b l i p F i l l > < p : s p P r > < a : x f r m   r o t = " 0 " > < a : o f f   x = " 0 "   y = " 4 3 9 8 0 3 " / > < a : e x t   c x = " 2 5 1 4 6 0 0 "   c y = " 1 1 1 7 2 8 2 " / > < / a : x f r m > < a : p r s t G e o m   p r s t = " r e c t " > < a : a v L s t / > < / a : p r s t G e o m > < a : n o F i l l / > < / p : s p P r > < / p : p i c > < p : p i c > < p : n v P i c P r > < p : c N v P r   i d = " 4 "   n a m e = " P i c t u r e   5 " > < a : e x t L s t > < a : e x t   u r i = " { 5 C F 0 2 9 0 4 - 6 1 7 5 - 4 B 8 9 - B D 5 5 - 7 5 5 A 0 E 9 D 4 5 1 D } " > < a 1 6 : c r e a t i o n I d   x m l n s : a 1 6 = " h t t p : / / s c h e m a s . m i c r o s o f t . c o m / o f f i c e / d r a w i n g / 2 0 1 0 / m a i n "   i d = " { 3 9 5 4 D 3 8 B - E A F B - 4 6 7 1 - A C 8 4 - 2 7 3 7 3 A C 7 2 0 4 B } " / > < / a : e x t > < / a : e x t L s t > < / p : c N v P r > < p : c N v P i c P r > < a : p i c L o c k s   n o C h a n g e A s p e c t = " t r u e " / > < / p : c N v P i c P r > < p : n v P r / > < / p : n v P i c P r > < p : b l i p F i l l > < a : b l i p   r : e m b e d = " r I d 3 " / > < a : s t r e t c h > < a : f i l l R e c t / > < / a : s t r e t c h > < / p : b l i p F i l l > < p : s p P r > < a : x f r m   r o t = " 0 " > < a : o f f   x = " 0 "   y = " 3 5 6 8 5 4 1 " / > < a : e x t   c x = " 3 7 8 9 0 4 5 "   c y = " 1 5 7 4 9 5 8 " / > < / a : x f r m > < a : p r s t G e o m   p r s t = " r e c t " > < a : a v L s t / > < / a : p r s t G e o m > < a : n o F i l l / > < / p : s p P r > < / p : p i c > < p : p i c > < p : n v P i c P r > < p : c N v P r   i d = " 5 "   n a m e = " P i c t u r e   6 " > < a : e x t L s t > < a : e x t   u r i = " { D D 7 6 5 9 A E - 8 D A 9 - 4 0 6 C - 8 E A 0 - 3 4 C 2 2 4 C D 8 0 1 6 } " > < a 1 6 : c r e a t i o n I d   x m l n s : a 1 6 = " h t t p : / / s c h e m a s . m i c r o s o f t . c o m / o f f i c e / d r a w i n g / 2 0 1 0 / m a i n "   i d = " { E 9 9 0 4 0 4 0 - A B 2 D - 4 4 B B - 9 E 3 C - F A B F 7 8 D 7 A 0 9 2 } " / > < / a : e x t > < / a : e x t L s t > < / p : c N v P r > < p : c N v P i c P r > < a : p i c L o c k s   n o C h a n g e A s p e c t = " t r u e " / > < / p : c N v P i c P r > < p : n v P r / > < / p : n v P i c P r > < p : b l i p F i l l > < a : b l i p   r : e m b e d = " r I d 4 " / > < a : s t r e t c h > < a : f i l l R e c t / > < / a : s t r e t c h > < / p : b l i p F i l l > < p : s p P r > < a : x f r m   r o t = " 0 " > < a : o f f   x = " 5 7 8 9 2 9 4 "   y = " 3 1 9 6 5 8 9 " / > < a : e x t   c x = " 3 3 5 4 7 0 5 "   c y = " 1 9 4 6 9 1 0 " / > < / a : x f r m > < a : p r s t G e o m   p r s t = " r e c t " > < a : a v L s t / > < / a : p r s t G e o m > < a : n o F i l l / > < / p : s p P r > < / p : p i c > < p : s p > < p : n v S p P r > < p : c N v P r   i d = " 6 "   n a m e = " T e x t B o x   7 " > < a : e x t L s t > < a : e x t   u r i = " { 8 4 F A 3 F 4 B - 8 1 F 8 - 4 A F 3 - 8 8 0 8 - 3 E C 6 0 D 3 B 0 4 B 0 } " > < a 1 6 : c r e a t i o n I d   x m l n s : a 1 6 = " h t t p : / / s c h e m a s . m i c r o s o f t . c o m / o f f i c e / d r a w i n g / 2 0 1 0 / m a i n "   i d = " { 6 0 1 0 F C D E - 3 7 C 1 - 4 A 8 5 - 9 5 D F - 2 5 1 A D A 3 0 B B 7 A } " / > < / a : e x t > < / a : e x t L s t > < / p : c N v P r > < p : c N v S p P r   t x B o x = " 1 " / > < p : n v P r / > < / p : n v S p P r > < p : s p P r > < a : x f r m   r o t = " 0 " > < a : o f f   x = " 4 0 8 7 9 0 5 "   y = " 8 0 6 8 2 3 " / > < a : e x t   c x = " 4 5 7 2 0 0 0 "   c y = " 6 2 3 2 4 7 " / > < / a : x f r m > < a : p r s t G e o m   p r s t = " r e c t " > < a : a v L s t / > < / a : p r s t G e o m > < a : n o F i l l / > < / p : s p P r > < p : t x B o d y > < a : b o d y P r   r t l C o l = " 0 "   v e r t = " h o r z "   w r a p = " s q u a r e " > < a : s p A u t o F i t / > < / a : b o d y P r > < a : l s t S t y l e / > < a : p > < a : p P r   i n d e n t = " - 1 7 1 4 5 0 "   m a r L = " 1 7 1 4 5 0 " > < a : b u F o n t   t y p e f a c e = " W i n g d i n g s " / > < a : b u C h a r   c h a r = "�� " / > < / a : p P r > < a : r > < a : r P r   b = " 1 "   d i r t y = " 0 "   l a n g = " e n - I N "   s z = " 1 2 0 0 " > < a : l a t i n   t y p e f a c e = " B o o k   A n t i q u a " / > < / a : r P r > < a : t > H e r e   w e   h a v e   i m p o r t e d   t h e   b a s i c   l i b r a r i e s   a n d   h a v e   c o l l e c t e d   t h e   d a t a   i n   d i f f e r e n t   v a r i a b l e s   a n d   c o n c a t e n a t e d   t h e   d a t a   i n t o   a   s i n g l e   v a r i a b l e   a n d   t h e n   c h e c k e d   t h e   b a s i c   i n f o r m a t i o n   o f   t h e   d a t a   l i k e    n u l l   v a l u e s    a n d    d a t a t y p e    o f   t h e   v a r i a b l e s   o f   t h e   d a t a . < / a : t > < / a : r > < a : e n d P a r a R P r   b = " 1 "   d i r t y = " 0 "   l a n g = " e n - I N "   s z = " 1 2 0 0 " > < a : l a t i n   t y p e f a c e = " B o o k   A n t i q u a " / > < / a : e n d P a r a R P r > < / a : p > < / p : t x B o d y > < / p : s p > < p : s p > < p : n v S p P r > < p : c N v P r   i d = " 7 "   n a m e = " A r r o w :   D o w n   8 " > < a : e x t L s t > < a : e x t   u r i = " { E F 2 F 9 6 C 9 - 7 5 1 1 - 4 9 5 B - 8 B B A - A C B E 5 7 8 6 2 4 2 0 } " > < a 1 6 : c r e a t i o n I d   x m l n s : a 1 6 = " h t t p : / / s c h e m a s . m i c r o s o f t . c o m / o f f i c e / d r a w i n g / 2 0 1 0 / m a i n "   i d = " { C 8 9 2 F D 8 E - E A 3 0 - 4 E 0 1 - B 7 B B - F E 0 3 7 F 6 D A 6 7 4 } " / > < / a : e x t > < / a : e x t L s t > < / p : c N v P r > < p : c N v S p P r / > < p : n v P r / > < / p : n v S p P r > < p : s p P r > < a : x f r m   r o t = " 0 " > < a : o f f   x = " 8 1 3 5 4 6 "   y = " 1 6 6 7 4 3 5 " / > < a : e x t   c x = " 1 4 1 1 9 4 "   c y = " 3 4 6 5 3 5 " / > < / a : x f r m > < a : p r s t G e o m   p r s t = " d o w n A r r o w " > < a : a v L s t / > < / a : p r s t G e o m > < a : e f f e c t L s t / > < / p : s p P r > < p : s t y l e > < a : l n R e f   i d x = " 2 " > < a : s c h e m e C l r   v a l = " a c c e n t 1 " > < a : s h a d e   v a l = " 5 0 0 0 0 " / > < / a : s c h e m e C l r > < / a : l n R e f > < a : f i l l R e f   i d x = " 1 " > < a : s c h e m e C l r   v a l = " a c c e n t 1 " / > < / a : f i l l R e f > < a : e f f e c t R e f   i d x = " 0 " > < a : s c h e m e C l r   v a l = " a c c e n t 1 " / > < / a : e f f e c t R e f > < a : f o n t R e f   i d x = " m i n o r " > < a : s c h e m e C l r   v a l = " l t 1 " / > < / a : f o n t R e f > < / p : s t y l e > < p : t x B o d y > < a : b o d y P r   a n c h o r = " c t r "   r t l C o l = " 0 "   v e r t = " h o r z " / > < a : l s t S t y l e / > < a : p > < a : p P r   a l g n = " c t r " /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8 "   n a m e = " A r r o w :   D o w n   9 " > < a : e x t L s t > < a : e x t   u r i = " { E 4 B 0 0 B 3 5 - E 2 5 6 - 4 6 B 3 - 9 D C 2 - 6 9 E F E B 2 9 E 5 8 E } " > < a 1 6 : c r e a t i o n I d   x m l n s : a 1 6 = " h t t p : / / s c h e m a s . m i c r o s o f t . c o m / o f f i c e / d r a w i n g / 2 0 1 0 / m a i n "   i d = " { 9 0 F 2 8 3 1 1 - A 9 0 2 - 4 9 6 2 - 9 3 A 1 - 0 5 E A 4 0 7 9 9 E 9 5 } " / > < / a : e x t > < / a : e x t L s t > < / p : c N v P r > < p : c N v S p P r / > < p : n v P r / > < / p : n v S p P r > < p : s p P r > < a : x f r m   r o t = " 0 " > < a : o f f   x = " 8 1 3 5 4 6 "   y = " 3 1 5 4 1 2 2 " / > < a : e x t   c x = " 1 4 1 1 9 4 "   c y = " 3 7 1 9 5 1 " / > < / a : x f r m > < a : p r s t G e o m   p r s t = " d o w n A r r o w " > < a : a v L s t / > < / a : p r s t G e o m > < a : e f f e c t L s t / > < / p : s p P r > < p : s t y l e > < a : l n R e f   i d x = " 2 " > < a : s c h e m e C l r   v a l = " a c c e n t 1 " > < a : s h a d e   v a l = " 5 0 0 0 0 " / > < / a : s c h e m e C l r > < / a : l n R e f > < a : f i l l R e f   i d x = " 1 " > < a : s c h e m e C l r   v a l = " a c c e n t 1 " / > < / a : f i l l R e f > < a : e f f e c t R e f   i d x = " 0 " > < a : s c h e m e C l r   v a l = " a c c e n t 1 " / > < / a : e f f e c t R e f > < a : f o n t R e f   i d x = " m i n o r " > < a : s c h e m e C l r   v a l = " l t 1 " / > < / a : f o n t R e f > < / p : s t y l e > < p : t x B o d y > < a : b o d y P r   a n c h o r = " c t r "   r t l C o l = " 0 "   v e r t = " h o r z " / > < a : l s t S t y l e / > < a : p > < a : p P r   a l g n = " c t r " /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9 "   n a m e = " A r r o w :   R i g h t   1 0 " > < a : e x t L s t > < a : e x t   u r i = " { A 4 6 8 C 3 C 2 - 5 1 5 F - 4 6 1 0 - 8 C E 4 - 7 6 4 F A 5 4 8 B 6 3 7 } " > < a 1 6 : c r e a t i o n I d   x m l n s : a 1 6 = " h t t p : / / s c h e m a s . m i c r o s o f t . c o m / o f f i c e / d r a w i n g / 2 0 1 0 / m a i n "   i d = " { 6 0 A 5 D A 5 8 - F 9 3 5 - 4 6 B 9 - B 5 C E - D E F 0 D 0 9 3 C 2 E 2 } " / > < / a : e x t > < / a : e x t L s t > < / p : c N v P r > < p : c N v S p P r / > < p : n v P r / > < / p : n v S p P r > < p : s p P r > < a : x f r m   r o t = " 0 " > < a : o f f   x = " 4 2 0 8 9 2 9 "   y = " 4 2 0 2 2 0 6 " / > < a : e x t   c x = " 9 6 1 4 6 4 "   c y = " 2 0 1 7 0 5 " / > < / a : x f r m > < a : p r s t G e o m   p r s t = " r i g h t A r r o w " > < a : a v L s t / > < / a : p r s t G e o m > < a : e f f e c t L s t / > < / p : s p P r > < p : s t y l e > < a : l n R e f   i d x = " 2 " > < a : s c h e m e C l r   v a l = " a c c e n t 1 " > < a : s h a d e   v a l = " 5 0 0 0 0 " / > < / a : s c h e m e C l r > < / a : l n R e f > < a : f i l l R e f   i d x = " 1 " > < a : s c h e m e C l r   v a l = " a c c e n t 1 " / > < / a : f i l l R e f > < a : e f f e c t R e f   i d x = " 0 " > < a : s c h e m e C l r   v a l = " a c c e n t 1 " / > < / a : e f f e c t R e f > < a : f o n t R e f   i d x = " m i n o r " > < a : s c h e m e C l r   v a l = " l t 1 " / > < / a : f o n t R e f > < / p : s t y l e > < p : t x B o d y > < a : b o d y P r   a n c h o r = " c t r "   r t l C o l = " 0 "   v e r t = " h o r z " / > < a : l s t S t y l e / > < a : p > < a : p P r   a l g n = " c t r " / > < a : r > < a : r P r   d i r t y = " 0 "   l a n g = " e n - U S " / > < a : t / > < / a : r > < a : e n d P a r a R P r   d i r t y = " 0 "   l a n g = " e n - U S " / > < / a : p > < / p : t x B o d y > < / p : s p > < p : p i c > < p : n v P i c P r > < p : c N v P r   i d = " 1 0 "   n a m e = " P i c t u r e   1 2 " > < a : e x t L s t > < a : e x t   u r i = " { 0 C 7 D 4 2 1 B - 5 3 7 2 - 4 7 4 1 - B D A D - 6 4 B F A 1 5 4 F F 1 D } " > < a 1 6 : c r e a t i o n I d   x m l n s : a 1 6 = " h t t p : / / s c h e m a s . m i c r o s o f t . c o m / o f f i c e / d r a w i n g / 2 0 1 0 / m a i n "   i d = " { E 9 6 B 0 2 C A - 8 D D 5 - 4 3 8 1 - A A F C - F C 0 5 7 4 B E E A 9 6 } " / > < / a : e x t > < / a : e x t L s t > < / p : c N v P r > < p : c N v P i c P r > < a : p i c L o c k s   n o C h a n g e A s p e c t = " t r u e " / > < / p : c N v P i c P r > < p : n v P r / > < / p : n v P i c P r > < p : b l i p F i l l > < a : b l i p   r : e m b e d = " r I d 5 " / > < a : s t r e t c h > < a : f i l l R e c t / > < / a : s t r e t c h > < / p : b l i p F i l l > < p : s p P r > < a : x f r m   r o t = " 0 " > < a : o f f   x = " 0 "   y = " 2 0 7 9 9 6 9 " / > < a : e x t   c x = " 3 0 5 7 7 8 9 "   c y = " 9 2 5 9 1 0 " / > < / a : x f r m > < a : p r s t G e o m   p r s t = " r e c t " > < a : a v L s t / > < / a : p r s t G e o m > < a : n o F i l l / > < / p : s p P r > < / p : p i c > < / p : s p T r e e > < p : e x t L s t > < p : e x t   u r i = " { F D A 4 F 1 1 D - 9 1 B 6 - 4 1 5 C - A 2 6 0 - A D C 7 4 B 5 9 3 C 5 F } " > < p 1 4 : c r e a t i o n I d   x m l n s : p 1 4 = " h t t p : / / s c h e m a s . m i c r o s o f t . c o m / o f f i c e / p o w e r p o i n t / 2 0 1 0 / m a i n "   v a l = " 1 6 5 1 7 7 7 0 6 4 6 8 8 " / > < / p : e x t > < / p : e x t L s t > < / p : c S l d > < p : c l r M a p O v r > < a : m a s t e r C l r M a p p i n g / > < / p : c l r M a p O v r > < / p : s l d >
</file>

<file path=ppt/slides/slide9.xml>�� < ? x m l   v e r s i o n = " 1 . 0 "   e n c o d i n g = " U T F - 1 6 " ? > < p : s l d   x m l n s : a = " h t t p : / / s c h e m a s . o p e n x m l f o r m a t s . o r g / d r a w i n g m l / 2 0 0 6 / m a i n "   x m l n s : c = " h t t p : / / s c h e m a s . o p e n x m l f o r m a t s . o r g / d r a w i n g m l / 2 0 0 6 / c h a r t "   x m l n s : c s = " h t t p : / / s c h e m a s . m i c r o s o f t . c o m / o f f i c e / d r a w i n g / 2 0 1 2 / c h a r t S t y l e "   x m l n s : n s 1 = " h t t p : / / s c h e m a s . o p e n x m l f o r m a t s . o r g / o f f i c e D o c u m e n t / 2 0 0 6 / e x t e n d e d - p r o p e r t i e s "   x m l n s : p = " h t t p : / / s c h e m a s . o p e n x m l f o r m a t s . o r g / p r e s e n t a t i o n m l / 2 0 0 6 / m a i n "   x m l n s : r = " h t t p : / / s c h e m a s . o p e n x m l f o r m a t s . o r g / o f f i c e D o c u m e n t / 2 0 0 6 / r e l a t i o n s h i p s "   x m l n s : v t = " h t t p : / / s c h e m a s . o p e n x m l f o r m a t s . o r g / o f f i c e D o c u m e n t / 2 0 0 6 / d o c P r o p s V T y p e s " > < p : c S l d   n a m e = " s l i d e 9 " > < p : s p T r e e > < p : n v G r p S p P r > < p : c N v P r   i d = " 1 "   n a m e = " " / > < p : c N v G r p S p P r / > < p : n v P r / > < / p : n v G r p S p P r > < p : g r p S p P r > < a : x f r m > < a : o f f   x = " 0 "   y = " 0 " / > < a : e x t   c x = " 0 "   c y = " 0 " / > < a : c h O f f   x = " 0 "   y = " 0 " / > < a : c h E x t   c x = " 0 "   c y = " 0 " / > < / a : x f r m > < / p : g r p S p P r > < p : p i c > < p : n v P i c P r > < p : c N v P r   i d = " 2 "   n a m e = " P i c t u r e   1 " > < a : e x t L s t > < a : e x t   u r i = " { E C A 4 0 F F 6 - 9 9 5 C - 4 4 0 3 - A 9 D 2 - E 9 E 6 9 2 0 A 1 1 B 5 } " > < a 1 6 : c r e a t i o n I d   x m l n s : a 1 6 = " h t t p : / / s c h e m a s . m i c r o s o f t . c o m / o f f i c e / d r a w i n g / 2 0 1 0 / m a i n "   i d = " { F 6 F 8 1 6 8 5 - C 8 7 7 - 4 5 C C - A E C 3 - C 8 4 2 6 4 9 C 4 7 5 C } " / > < / a : e x t > < / a : e x t L s t > < / p : c N v P r > < p : c N v P i c P r > < a : p i c L o c k s   n o C h a n g e A s p e c t = " t r u e " / > < / p : c N v P i c P r > < p : n v P r / > < / p : n v P i c P r > < p : b l i p F i l l > < a : b l i p   r : e m b e d = " r I d 2 " / > < a : s t r e t c h > < a : f i l l R e c t / > < / a : s t r e t c h > < / p : b l i p F i l l > < p : s p P r > < a : x f r m   r o t = " 0 " > < a : o f f   x = " 0 "   y = " 4 2 0 7 8 0 " / > < a : e x t   c x = " 4 0 3 7 3 7 0 "   c y = " 6 9 5 3 2 4 " / > < / a : x f r m > < a : p r s t G e o m   p r s t = " r e c t " > < a : a v L s t / > < / a : p r s t G e o m > < a : n o F i l l / > < / p : s p P r > < / p : p i c > < p : p i c > < p : n v P i c P r > < p : c N v P r   i d = " 3 "   n a m e = " P i c t u r e   2 " > < a : e x t L s t > < a : e x t   u r i = " { 1 D 9 0 E 5 7 9 - 9 E B 5 - 4 B A 8 - 9 0 2 F - 0 C B 9 5 9 4 0 2 6 E B } " > < a 1 6 : c r e a t i o n I d   x m l n s : a 1 6 = " h t t p : / / s c h e m a s . m i c r o s o f t . c o m / o f f i c e / d r a w i n g / 2 0 1 0 / m a i n "   i d = " { 3 5 5 7 1 0 5 B - 8 4 5 F - 4 D 1 7 - 8 9 1 F - F B D A 8 B 1 9 B 0 F 6 } " / > < / a : e x t > < / a : e x t L s t > < / p : c N v P r > < p : c N v P i c P r > < a : p i c L o c k s   n o C h a n g e A s p e c t = " t r u e " / > < / p : c N v P i c P r > < p : n v P r / > < / p : n v P i c P r > < p : b l i p F i l l > < a : b l i p   r : e m b e d = " r I d 3 " / > < a : s t r e t c h > < a : f i l l R e c t / > < / a : s t r e t c h > < / p : b l i p F i l l > < p : s p P r > < a : x f r m   r o t = " 0 " > < a : o f f   x = " 0 "   y = " 2 3 0 5 7 0 8 " / > < a : e x t   c x = " 3 7 4 9 0 4 0 "   c y = " 2 1 1 8 8 3 6 " / > < / a : x f r m > < a : p r s t G e o m   p r s t = " r e c t " > < a : a v L s t / > < / a : p r s t G e o m > < a : n o F i l l / > < / p : s p P r > < / p : p i c > < p : s p > < p : n v S p P r > < p : c N v P r   i d = " 4 "   n a m e = " T e x t B o x   4 " > < a : e x t L s t > < a : e x t   u r i = " { D 6 A 1 9 9 8 8 - 2 5 C A - 4 E 2 5 - B 0 1 6 - 3 7 A F 4 A C 4 F 7 2 7 } " > < a 1 6 : c r e a t i o n I d   x m l n s : a 1 6 = " h t t p : / / s c h e m a s . m i c r o s o f t . c o m / o f f i c e / d r a w i n g / 2 0 1 0 / m a i n "   i d = " { F 3 6 8 5 A 9 5 - B D 1 5 - 4 2 6 C - 8 2 9 C - 1 2 6 9 F C 9 F 3 0 7 F } " / > < / a : e x t > < / a : e x t L s t > < / p : c N v P r > < p : c N v S p P r   t x B o x = " 1 " / > < p : n v P r / > < / p : n v S p P r > < p : s p P r > < a : x f r m   r o t = " 0 " > < a : o f f   x = " 4 4 7 1 1 4 6 "   y = " 1 6 3 3 8 1 8 " / > < a : e x t   c x = " 4 1 1 4 8 0 0 "   c y = " 1 8 0 0 4 9 2 " / > < / a : x f r m > < a : p r s t G e o m   p r s t = " r e c t " > < a : a v L s t / > < / a : p r s t G e o m > < a : n o F i l l / > < / p : s p P r > < p : t x B o d y > < a : b o d y P r   r t l C o l = " 0 "   v e r t = " h o r z "   w r a p = " s q u a r e " > < a : s p A u t o F i t / > < / a : b o d y P r > < a : l s t S t y l e / > < a : p > < a : p P r   i n d e n t = " - 1 7 1 4 5 0 "   m a r L = " 1 7 1 4 5 0 " > < a : b u F o n t   t y p e f a c e = " A r i a l " / > < a : b u C h a r   c h a r = " " " / > < / a : p P r > < a : r > < a : r P r   b = " 1 "   d i r t y = " 0 "   l a n g = " e n - I N "   s z = " 1 2 0 0 " > < a : l a t i n   t y p e f a c e = " B o o k   A n t i q u a " / > < / a : r P r > < a : t > H e r e   w e   c a n   s e e   t h a t   t h e   s t a t i s t i c a l   d e s c r i p t i o n   o f   b o t h   o f   t h e   n u m e r i c a l   o r   o b j e c t   c o l u m n s   h a v e : < / a : t > < / a : r > < / a : p > < a : p > < a : p P r / > < a : r > < a : r P r   b = " 1 "   d i r t y = " 0 "   l a n g = " e n - I N "   s z = " 1 2 0 0 " > < a : l a t i n   t y p e f a c e = " B o o k   A n t i q u a " / > < / a : r P r > < a : t / > < / a : r > < / a : p > < a : p > < a : p P r   i n d e n t = " - 2 8 5 7 5 0 "   m a r L = " 2 8 5 7 5 0 " > < a : b u F o n t   t y p e f a c e = " W i n g d i n g s " / > < a : b u C h a r   c h a r = "�� " / > < / a : p P r > < a : r > < a : r P r   b = " 1 "   d i r t y = " 0 "   l a n g = " e n - I N "   s z = " 1 2 0 0 " > < a : l a t i n   t y p e f a c e = " B o o k   A n t i q u a " / > < / a : r P r > < a : t >   1 )   T h e   c o l u m n   " N o ,   o f   s t o p p a g e "   w h i c h   h a s   s t d & l t ; m e a n   a n d   t h e   " m i n "   v a l u e   i s   0   a n d   t h e   " m a x "   v a l u e   i s   3   a n d   t h e   2 5 % , 5 0 % , 7 5 %   q u a r t i l e s   a r e   a l l   s a m e   a n d   h a v e   t h e   v a l u e   " 1 . 0 "   H e r e   w e   c a n   s e e   t h a t   t h e   s t a t i s t i c a l   d e s c r i p t i o n   o f   t h e   o b j e c t   c o l u m n s   h a v e < / a : t > < / a : r > < / a : p > < a : p > < a : p P r   i n d e n t = " - 2 8 5 7 5 0 "   m a r L = " 2 8 5 7 5 0 " > < a : b u F o n t   t y p e f a c e = " W i n g d i n g s " / > < a : b u C h a r   c h a r = "�� " / > < / a : p P r > < a : b r > < a : r P r   b = " 1 "   d i r t y = " 0 "   l a n g = " e n - I N "   s z = " 1 2 0 0 " > < a : l a t i n   t y p e f a c e = " B o o k   A n t i q u a " / > < / a : r P r > < / a : b r > < a : r > < a : r P r   b = " 1 "   d i r t y = " 0 "   l a n g = " e n - I N "   s z = " 1 2 0 0 " > < a : l a t i n   t y p e f a c e = " B o o k   A n t i q u a " / > < / a : r P r > < a : t > 2 )   T h e   c o l u m n s   h a v e   n o   n u l l s ,   t h e   c o l u m n   w i t h   h i g h   f r e q u e n c y   i s   " D a t e   o f   j o u r n e y "   a n d   c o l u m n   w i t h   l e a s t   f r e q u e n c y   i s   " D e p a r t u r e "   a n d   t h e   " A i r l i n e   V i s t a r a "   i s   w i t h   h i g h   c o u n t   a m o n g   a l l   t h e   o t h e r s . < / a : t > < / a : r > < / a : p > < a : p > < a : p P r   i n d e n t = " - 2 8 5 7 5 0 "   m a r L = " 2 8 5 7 5 0 " > < a : b u F o n t   t y p e f a c e = " W i n g d i n g s " / > < a : b u C h a r   c h a r = "�� " / > < / a : p P r > < a : r > < a : r P r   d i r t y = " 0 "   l a n g = " e n - I N " > < a : l a t i n   t y p e f a c e = " B o o k   A n t i q u a " / > < / a : r P r > < a : t / > < / a : r > < a : e n d P a r a R P r   d i r t y = " 0 "   l a n g = " e n - I N " > < a : l a t i n   t y p e f a c e = " B o o k   A n t i q u a " / > < / a : e n d P a r a R P r > < / a : p > < / p : t x B o d y > < / p : s p > < p : s p > < p : n v S p P r > < p : c N v P r   i d = " 5 "   n a m e = " A r r o w :   D o w n   5 " > < a : e x t L s t > < a : e x t   u r i = " { 1 E 2 A 0 C 7 5 - F 7 E 0 - 4 0 C 5 - 8 8 4 A - 4 2 2 E A 6 C 2 B 7 5 5 } " > < a 1 6 : c r e a t i o n I d   x m l n s : a 1 6 = " h t t p : / / s c h e m a s . m i c r o s o f t . c o m / o f f i c e / d r a w i n g / 2 0 1 0 / m a i n "   i d = " { 9 7 5 A 0 1 B 3 - B 3 E A - 4 A A F - B 1 B C - E A D D 1 4 A 2 D B E 1 } " / > < / a : e x t > < / a : e x t L s t > < / p : c N v P r > < p : c N v S p P r / > < p : n v P r / > < / p : n v S p P r > < p : s p P r > < a : x f r m   r o t = " 0 " > < a : o f f   x = " 1 3 1 7 8 1 1 "   y = " 1 3 2 4 5 3 5 " / > < a : e x t   c x = " 2 7 5 6 6 4 "   c y = " 7 7 3 2 0 5 " / > < / a : x f r m > < a : p r s t G e o m   p r s t = " d o w n A r r o w " > < a : a v L s t / > < / a : p r s t G e o m > < a : e f f e c t L s t / > < / p : s p P r > < p : s t y l e > < a : l n R e f   i d x = " 2 " > < a : s c h e m e C l r   v a l = " a c c e n t 1 " > < a : s h a d e   v a l = " 5 0 0 0 0 " / > < / a : s c h e m e C l r > < / a : l n R e f > < a : f i l l R e f   i d x = " 1 " > < a : s c h e m e C l r   v a l = " a c c e n t 1 " / > < / a : f i l l R e f > < a : e f f e c t R e f   i d x = " 0 " > < a : s c h e m e C l r   v a l = " a c c e n t 1 " / > < / a : e f f e c t R e f > < a : f o n t R e f   i d x = " m i n o r " > < a : s c h e m e C l r   v a l = " l t 1 " / > < / a : f o n t R e f > < / p : s t y l e > < p : t x B o d y > < a : b o d y P r   a n c h o r = " c t r "   r t l C o l = " 0 "   v e r t = " h o r z " / > < a : l s t S t y l e / > < a : p > < a : p P r   a l g n = " c t r " / > < a : r > < a : r P r   d i r t y = " 0 "   l a n g = " e n - U S " / > < a : t / > < / a : r > < a : e n d P a r a R P r   d i r t y = " 0 "   l a n g = " e n - U S " / > < / a : p > < / p : t x B o d y > < / p : s p > < / p : s p T r e e > < p : e x t L s t > < p : e x t   u r i = " { 3 0 D F D A 9 C - 4 F 7 A - 4 4 6 2 - A 3 3 0 - C 5 A 0 C B 7 5 9 0 F F } " > < p 1 4 : c r e a t i o n I d   x m l n s : p 1 4 = " h t t p : / / s c h e m a s . m i c r o s o f t . c o m / o f f i c e / p o w e r p o i n t / 2 0 1 0 / m a i n "   v a l = " 1 6 5 1 7 7 7 0 6 4 6 9 1 " / > < / p : e x t > < / p : e x t L s t > < / p : c S l d > < p : c l r M a p O v r > < a : m a s t e r C l r M a p p i n g / > < / p : c l r M a p O v r > < / p : s l d >
</file>

<file path=ppt/tags/tag1.xml>�� < ? x m l   v e r s i o n = " 1 . 0 "   e n c o d i n g = " U T F - 1 6 " ? > < p : t a g L s t   x m l n s : a = " h t t p : / / s c h e m a s . o p e n x m l f o r m a t s . o r g / d r a w i n g m l / 2 0 0 6 / m a i n "   x m l n s : c = " h t t p : / / s c h e m a s . o p e n x m l f o r m a t s . o r g / d r a w i n g m l / 2 0 0 6 / c h a r t "   x m l n s : c s = " h t t p : / / s c h e m a s . m i c r o s o f t . c o m / o f f i c e / d r a w i n g / 2 0 1 2 / c h a r t S t y l e "   x m l n s : n s 1 = " h t t p : / / s c h e m a s . o p e n x m l f o r m a t s . o r g / o f f i c e D o c u m e n t / 2 0 0 6 / e x t e n d e d - p r o p e r t i e s "   x m l n s : p = " h t t p : / / s c h e m a s . o p e n x m l f o r m a t s . o r g / p r e s e n t a t i o n m l / 2 0 0 6 / m a i n "   x m l n s : r = " h t t p : / / s c h e m a s . o p e n x m l f o r m a t s . o r g / o f f i c e D o c u m e n t / 2 0 0 6 / r e l a t i o n s h i p s "   x m l n s : v t = " h t t p : / / s c h e m a s . o p e n x m l f o r m a t s . o r g / o f f i c e D o c u m e n t / 2 0 0 6 / d o c P r o p s V T y p e s " > < p : t a g   n a m e = " p r e s e t S h a p e "   v a l = " F O U R _ E D G E D _ F R A M E : 0 . 2 5 " / > < / p : t a g L s t >
</file>

<file path=ppt/theme/_rels/theme1.xml.rels>&#65533;&#65533; < ? x m l   v e r s i o n = " 1 . 0 "   e n c o d i n g = " U T F - 1 6 " ? > < R e l a t i o n s h i p s   x m l n s = " h t t p : / / s c h e m a s . o p e n x m l f o r m a t s . o r g / p a c k a g e / 2 0 0 6 / r e l a t i o n s h i p s " > < R e l a t i o n s h i p   I d = " r I d 1 "   T a r g e t = " . . / m e d i a / i m a g e 7 1 . j p e g "   T y p e = " h t t p : / / s c h e m a s . o p e n x m l f o r m a t s . o r g / o f f i c e D o c u m e n t / 2 0 0 6 / r e l a t i o n s h i p s / i m a g e " / > < / R e l a t i o n s h i p s >
</file>

<file path=ppt/theme/_rels/theme2.xml.rels>&#65533;&#65533; < ? x m l   v e r s i o n = " 1 . 0 "   e n c o d i n g = " U T F - 1 6 " ? > < R e l a t i o n s h i p s   x m l n s = " h t t p : / / s c h e m a s . o p e n x m l f o r m a t s . o r g / p a c k a g e / 2 0 0 6 / r e l a t i o n s h i p s " > < R e l a t i o n s h i p   I d = " r I d 1 "   T a r g e t = " . . / m e d i a / i m a g e 7 1 . j p e g "   T y p e = " h t t p : / / s c h e m a s . o p e n x m l f o r m a t s . o r g / o f f i c e D o c u m e n t / 2 0 0 6 / r e l a t i o n s h i p s / i m a g e " / > < / R e l a t i o n s h i p s >
</file>

<file path=ppt/theme/theme1.xml>�� < ? x m l   v e r s i o n = " 1 . 0 "   e n c o d i n g = " U T F - 1 6 " ? > < a : t h e m e   x m l n s : a = " h t t p : / / s c h e m a s . o p e n x m l f o r m a t s . o r g / d r a w i n g m l / 2 0 0 6 / m a i n "   x m l n s : c = " h t t p : / / s c h e m a s . o p e n x m l f o r m a t s . o r g / d r a w i n g m l / 2 0 0 6 / c h a r t "   x m l n s : c s = " h t t p : / / s c h e m a s . m i c r o s o f t . c o m / o f f i c e / d r a w i n g / 2 0 1 2 / c h a r t S t y l e "   x m l n s : n s 1 = " h t t p : / / s c h e m a s . o p e n x m l f o r m a t s . o r g / o f f i c e D o c u m e n t / 2 0 0 6 / e x t e n d e d - p r o p e r t i e s "   x m l n s : p = " h t t p : / / s c h e m a s . o p e n x m l f o r m a t s . o r g / p r e s e n t a t i o n m l / 2 0 0 6 / m a i n "   x m l n s : r = " h t t p : / / s c h e m a s . o p e n x m l f o r m a t s . o r g / o f f i c e D o c u m e n t / 2 0 0 6 / r e l a t i o n s h i p s "   x m l n s : v t = " h t t p : / / s c h e m a s . o p e n x m l f o r m a t s . o r g / o f f i c e D o c u m e n t / 2 0 0 6 / d o c P r o p s V T y p e s "   n a m e = " E l e g a n c e " > < a : t h e m e E l e m e n t s > < a : c l r S c h e m e   n a m e = " E l e g a n c e " > < a : d k 1 > < a : s r g b C l r   v a l = " 0 0 0 0 0 0 " / > < / a : d k 1 > < a : l t 1 > < a : s r g b C l r   v a l = " f f f f f f " / > < / a : l t 1 > < a : d k 2 > < a : s r g b C l r   v a l = " 6 2 4 d 3 c " / > < / a : d k 2 > < a : l t 2 > < a : s r g b C l r   v a l = " f 0 e c d 5 " / > < / a : l t 2 > < a : a c c e n t 1 > < a : s r g b C l r   v a l = " b 0 4 3 6 5 " / > < / a : a c c e n t 1 > < a : a c c e n t 2 > < a : s r g b C l r   v a l = " 9 4 6 f 5 3 " / > < / a : a c c e n t 2 > < a : a c c e n t 3 > < a : s r g b C l r   v a l = " e 8 8 0 9 f " / > < / a : a c c e n t 3 > < a : a c c e n t 4 > < a : s r g b C l r   v a l = " 8 2 3 e 7 9 " / > < / a : a c c e n t 4 > < a : a c c e n t 5 > < a : s r g b C l r   v a l = " f a a d 7 d " / > < / a : a c c e n t 5 > < a : a c c e n t 6 > < a : s r g b C l r   v a l = " a 8 b d 3 1 " / > < / a : a c c e n t 6 > < a : h l i n k > < a : s r g b C l r   v a l = " d e 5 f 4 b " / > < / a : h l i n k > < a : f o l H l i n k > < a : s r g b C l r   v a l = " 5 1 5 0 7 3 " / > < / a : f o l H l i n k > < / a : c l r S c h e m e > < a : f o n t S c h e m e   n a m e = " E l e g a n c e " > < a : m a j o r F o n t > < a : l a t i n   t y p e f a c e = " K e l l y   S l a b " / > < a : e a   t y p e f a c e = " " / > < a : c s   t y p e f a c e = " " / > < / a : m a j o r F o n t > < a : m i n o r F o n t > < a : l a t i n   t y p e f a c e = " A b e l " / > < a : e a   t y p e f a c e = " " / > < a : c s   t y p e f a c e = " " / > < / a : m i n o r F o n t > < / a : f o n t S c h e m e > < a : f m t S c h e m e   n a m e = " E l e g a n c e " > < a : f i l l S t y l e L s t > < a : s o l i d F i l l > < a : s c h e m e C l r   v a l = " p h C l r " / > < / a : s o l i d F i l l > < a : g r a d F i l l   r o t W i t h S h a p e = " 1 " > < a : g s L s t > < a : g s   p o s = " 0 " > < a : s c h e m e C l r   v a l = " p h C l r " > < a : t i n t   v a l = " 5 0 0 0 0 " / > < a : s a t M o d   v a l = " 3 0 0 0 0 0 " / > < / a : s c h e m e C l r > < / a : g s > < a : g s   p o s = " 3 5 0 0 0 " > < a : s c h e m e C l r   v a l = " p h C l r " > < a : t i n t   v a l = " 3 7 0 0 0 " / > < a : s a t M o d   v a l = " 3 0 0 0 0 0 " / > < / a : s c h e m e C l r > < / a : g s > < a : g s   p o s = " 1 0 0 0 0 0 " > < a : s c h e m e C l r   v a l = " p h C l r " > < a : t i n t   v a l = " 1 5 0 0 0 " / > < a : s a t M o d   v a l = " 3 5 0 0 0 0 " / > < / a : s c h e m e C l r > < / a : g s > < / a : g s L s t > < a : l i n   a n g = " 1 6 2 0 0 0 0 0 "   s c a l e d = " 0 " / > < / a : g r a d F i l l > < a : g r a d F i l l   r o t W i t h S h a p e = " 1 " > < a : g s L s t > < a : g s   p o s = " 0 " > < a : s c h e m e C l r   v a l = " p h C l r " > < a : s h a d e   v a l = " 5 1 0 0 0 " / > < a : s a t M o d   v a l = " 1 3 0 0 0 0 " / > < / a : s c h e m e C l r > < / a : g s > < a : g s   p o s = " 8 0 0 0 0 " > < a : s c h e m e C l r   v a l = " p h C l r " > < a : s h a d e   v a l = " 9 3 0 0 0 " / > < a : s a t M o d   v a l = " 1 3 0 0 0 0 " / > < / a : s c h e m e C l r > < / a : g s > < a : g s   p o s = " 1 0 0 0 0 0 " > < a : s c h e m e C l r   v a l = " p h C l r " > < a : s h a d e   v a l = " 9 4 0 0 0 " / > < a : s a t M o d   v a l = " 1 3 5 0 0 0 " / > < / a : s c h e m e C l r > < / a : g s > < / a : g s L s t > < a : l i n   a n g = " 1 6 2 0 0 0 0 0 "   s c a l e d = " 0 " / > < / a : g r a d F i l l > < / a : f i l l S t y l e L s t > < a : l n S t y l e L s t > < a : l n   c a p = " f l a t "   w = " 9 5 2 5 " > < a : n o F i l l / > < a : p r s t D a s h   v a l = " s o l i d " / > < / a : l n > < a : l n   c a p = " f l a t "   w = " 2 5 4 0 0 " > < a : s o l i d F i l l > < a : s c h e m e C l r   v a l = " p h C l r " / > < / a : s o l i d F i l l > < a : p r s t D a s h   v a l = " s o l i d " / > < / a : l n > < a : l n   c a p = " f l a t "   w = " 3 8 1 0 0 " > < a : s o l i d F i l l > < a : s c h e m e C l r   v a l = " p h C l r " / > < / a : s o l i d F i l l > < a : p r s t D a s h   v a l = " s o l i d " / > < / a : l n > < / a : l n S t y l e L s t > < a : e f f e c t S t y l e L s t > < a : e f f e c t S t y l e > < a : e f f e c t L s t > < a : o u t e r S h d w   b l u r R a d = " 4 0 0 0 0 "   d i r = " 5 4 0 0 0 0 0 "   d i s t = " 2 0 0 0 0 "   r o t W i t h S h a p e = " 0 " > < a : s r g b C l r   v a l = " 0 0 0 0 0 0 " > < a : a l p h a   v a l = " 3 8 0 0 0 " / > < / a : s r g b C l r > < / a : o u t e r S h d w > < / a : e f f e c t L s t > < / a : e f f e c t S t y l e > < a : e f f e c t S t y l e > < a : e f f e c t L s t > < a : o u t e r S h d w   b l u r R a d = " 4 0 0 0 0 "   d i r = " 5 4 0 0 0 0 0 "   d i s t = " 2 3 0 0 0 "   r o t W i t h S h a p e = " 0 " > < a : s r g b C l r   v a l = " 0 0 0 0 0 0 " > < a : a l p h a   v a l = " 3 5 0 0 0 " / > < / a : s r g b C l r > < / a : o u t e r S h d w > < / a : e f f e c t L s t > < / a : e f f e c t S t y l e > < a : e f f e c t S t y l e > < a : e f f e c t L s t > < a : o u t e r S h d w   b l u r R a d = " 4 0 0 0 0 "   d i r = " 5 4 0 0 0 0 0 "   d i s t = " 2 3 0 0 0 "   r o t W i t h S h a p e = " 0 " > < a : s r g b C l r   v a l = " 0 0 0 0 0 0 " > < a : a l p h a   v a l = " 3 5 0 0 0 " / > < / a : s r g b C l r > < / a : o u t e r S h d w > < / a : e f f e c t L s t > < a : s c e n e 3 d > < a : c a m e r a   p r s t = " o r t h o g r a p h i c F r o n t " > < a : r o t   l a t = " 0 "   l o n = " 0 "   r e v = " 0 " / > < / a : c a m e r a > < a : l i g h t R i g   d i r = " t "   r i g = " t h r e e P t " > < a : r o t   l a t = " 0 "   l o n = " 0 "   r e v = " 1 2 0 0 0 0 0 " / > < / a : l i g h t R i g > < / a : s c e n e 3 d > < a : s p 3 d > < a : b e v e l T   h = " 2 5 4 0 0 "   w = " 6 3 5 0 0 " / > < / a : s p 3 d > < / a : e f f e c t S t y l e > < / a : e f f e c t S t y l e L s t > < a : b g F i l l S t y l e L s t > < a : s o l i d F i l l > < a : s c h e m e C l r   v a l = " p h C l r " / > < / a : s o l i d F i l l > < a : b l i p F i l l   d p i = " 0 "   r o t W i t h S h a p e = " 1 " > < a : b l i p   r : e m b e d = " r I d 1 " > < a : d u o t o n e > < a : s c h e m e C l r   v a l = " p h C l r " > < a : s h a d e   v a l = " 1 0 0 0 0 " / > < a : s a t M o d   v a l = " 4 0 0 0 0 0 " / > < / a : s c h e m e C l r > < a : s c h e m e C l r   v a l = " p h C l r " > < a : t i n t   v a l = " 9 0 0 0 0 " / > < a : s a t M o d   v a l = " 2 0 0 0 0 0 " / > < / a : s c h e m e C l r > < / a : d u o t o n e > < / a : b l i p > < a : t i l e   a l g n = " t l "   s x = " 1 0 0 0 0 0 "   s y = " 1 0 0 0 0 0 "   t x = " 0 "   t y = " 0 " / > < / a : b l i p F i l l > < a : g r a d F i l l   r o t W i t h S h a p e = " 1 " > < a : g s L s t > < a : g s   p o s = " 0 " > < a : s c h e m e C l r   v a l = " p h C l r " > < a : t i n t   v a l = " 8 0 0 0 0 " / > < a : s a t M o d   v a l = " 3 0 0 0 0 0 " / > < / a : s c h e m e C l r > < / a : g s > < a : g s   p o s = " 1 0 0 0 0 0 " > < a : s c h e m e C l r   v a l = " p h C l r " > < a : s h a d e   v a l = " 6 0 0 0 0 " / > < a : s a t M o d   v a l = " 2 0 0 0 0 0 " / > < / a : s c h e m e C l r > < / a : g s > < / a : g s L s t > < a : p a t h   p a t h = " c i r c l e " > < a : f i l l T o R e c t   b = " 5 0 0 0 0 "   l = " 5 0 0 0 0 "   r = " 5 0 0 0 0 "   t = " 5 0 0 0 0 " / > < / a : p a t h > < / a : g r a d F i l l > < / a : b g F i l l S t y l e L s t > < / a : f m t S c h e m e > < / a : t h e m e E l e m e n t s > < a : o b j e c t D e f a u l t s > < a : s p D e f > < a : s p P r / > < a : b o d y P r   a n c h o r = " c t r "   r t l C o l = " 0 "   v e r t = " h o r z " / > < a : l s t S t y l e > < a : l v l 1 p P r   a l g n = " c t r "   l v l = " 0 " / > < / a : l s t S t y l e > < a : s t y l e > < a : l n R e f   i d x = " 0 " / > < a : f i l l R e f   i d x = " 1 " > < a : s c h e m e C l r   v a l = " a c c e n t 1 " / > < / a : f i l l R e f > < a : e f f e c t R e f   i d x = " 0 " > < a : s c h e m e C l r   v a l = " a c c e n t 1 " / > < / a : e f f e c t R e f > < a : f o n t R e f   i d x = " n o n e " / > < / a : s t y l e > < / a : s p D e f > < a : l n D e f > < a : s p P r > < a : l n   c a p = " f l a t "   w = " 1 9 0 5 0 " > < a : s o l i d F i l l > < a : s c h e m e C l r   v a l = " a c c e n t 2 " / > < / a : s o l i d F i l l > < a : p r s t D a s h   v a l = " s o l i d " / > < a : r o u n d / > < / a : l n > < / a : s p P r > < a : b o d y P r   a n c h o r = " c t r "   r t l C o l = " 0 "   v e r t = " h o r z " / > < a : l s t S t y l e > < a : l v l 1 p P r   a l g n = " c t r "   l v l = " 0 " / > < / a : l s t S t y l e > < / a : l n D e f > < / a : o b j e c t D e f a u l t s > < a : e x t r a C l r S c h e m e L s t / > < / a : t h e m e >
</file>

<file path=ppt/theme/theme2.xml>�� < ? x m l   v e r s i o n = " 1 . 0 "   e n c o d i n g = " U T F - 1 6 " ? > < a : t h e m e   x m l n s : a = " h t t p : / / s c h e m a s . o p e n x m l f o r m a t s . o r g / d r a w i n g m l / 2 0 0 6 / m a i n "   x m l n s : c = " h t t p : / / s c h e m a s . o p e n x m l f o r m a t s . o r g / d r a w i n g m l / 2 0 0 6 / c h a r t "   x m l n s : c s = " h t t p : / / s c h e m a s . m i c r o s o f t . c o m / o f f i c e / d r a w i n g / 2 0 1 2 / c h a r t S t y l e "   x m l n s : n s 1 = " h t t p : / / s c h e m a s . o p e n x m l f o r m a t s . o r g / o f f i c e D o c u m e n t / 2 0 0 6 / e x t e n d e d - p r o p e r t i e s "   x m l n s : p = " h t t p : / / s c h e m a s . o p e n x m l f o r m a t s . o r g / p r e s e n t a t i o n m l / 2 0 0 6 / m a i n "   x m l n s : r = " h t t p : / / s c h e m a s . o p e n x m l f o r m a t s . o r g / o f f i c e D o c u m e n t / 2 0 0 6 / r e l a t i o n s h i p s "   x m l n s : v t = " h t t p : / / s c h e m a s . o p e n x m l f o r m a t s . o r g / o f f i c e D o c u m e n t / 2 0 0 6 / d o c P r o p s V T y p e s "   n a m e = " E l e g a n c e " > < a : t h e m e E l e m e n t s > < a : c l r S c h e m e   n a m e = " E l e g a n c e " > < a : d k 1 > < a : s r g b C l r   v a l = " 0 0 0 0 0 0 " / > < / a : d k 1 > < a : l t 1 > < a : s r g b C l r   v a l = " f f f f f f " / > < / a : l t 1 > < a : d k 2 > < a : s r g b C l r   v a l = " 6 2 4 d 3 c " / > < / a : d k 2 > < a : l t 2 > < a : s r g b C l r   v a l = " f 0 e c d 5 " / > < / a : l t 2 > < a : a c c e n t 1 > < a : s r g b C l r   v a l = " b 0 4 3 6 5 " / > < / a : a c c e n t 1 > < a : a c c e n t 2 > < a : s r g b C l r   v a l = " 9 4 6 f 5 3 " / > < / a : a c c e n t 2 > < a : a c c e n t 3 > < a : s r g b C l r   v a l = " e 8 8 0 9 f " / > < / a : a c c e n t 3 > < a : a c c e n t 4 > < a : s r g b C l r   v a l = " 8 2 3 e 7 9 " / > < / a : a c c e n t 4 > < a : a c c e n t 5 > < a : s r g b C l r   v a l = " f a a d 7 d " / > < / a : a c c e n t 5 > < a : a c c e n t 6 > < a : s r g b C l r   v a l = " a 8 b d 3 1 " / > < / a : a c c e n t 6 > < a : h l i n k > < a : s r g b C l r   v a l = " d e 5 f 4 b " / > < / a : h l i n k > < a : f o l H l i n k > < a : s r g b C l r   v a l = " 5 1 5 0 7 3 " / > < / a : f o l H l i n k > < / a : c l r S c h e m e > < a : f o n t S c h e m e   n a m e = " E l e g a n c e " > < a : m a j o r F o n t > < a : l a t i n   t y p e f a c e = " K e l l y   S l a b " / > < a : e a   t y p e f a c e = " " / > < a : c s   t y p e f a c e = " " / > < / a : m a j o r F o n t > < a : m i n o r F o n t > < a : l a t i n   t y p e f a c e = " A b e l " / > < a : e a   t y p e f a c e = " " / > < a : c s   t y p e f a c e = " " / > < / a : m i n o r F o n t > < / a : f o n t S c h e m e > < a : f m t S c h e m e   n a m e = " E l e g a n c e " > < a : f i l l S t y l e L s t > < a : s o l i d F i l l > < a : s c h e m e C l r   v a l = " p h C l r " / > < / a : s o l i d F i l l > < a : g r a d F i l l   r o t W i t h S h a p e = " 1 " > < a : g s L s t > < a : g s   p o s = " 0 " > < a : s c h e m e C l r   v a l = " p h C l r " > < a : t i n t   v a l = " 5 0 0 0 0 " / > < a : s a t M o d   v a l = " 3 0 0 0 0 0 " / > < / a : s c h e m e C l r > < / a : g s > < a : g s   p o s = " 3 5 0 0 0 " > < a : s c h e m e C l r   v a l = " p h C l r " > < a : t i n t   v a l = " 3 7 0 0 0 " / > < a : s a t M o d   v a l = " 3 0 0 0 0 0 " / > < / a : s c h e m e C l r > < / a : g s > < a : g s   p o s = " 1 0 0 0 0 0 " > < a : s c h e m e C l r   v a l = " p h C l r " > < a : t i n t   v a l = " 1 5 0 0 0 " / > < a : s a t M o d   v a l = " 3 5 0 0 0 0 " / > < / a : s c h e m e C l r > < / a : g s > < / a : g s L s t > < a : l i n   a n g = " 1 6 2 0 0 0 0 0 "   s c a l e d = " 0 " / > < / a : g r a d F i l l > < a : g r a d F i l l   r o t W i t h S h a p e = " 1 " > < a : g s L s t > < a : g s   p o s = " 0 " > < a : s c h e m e C l r   v a l = " p h C l r " > < a : s h a d e   v a l = " 5 1 0 0 0 " / > < a : s a t M o d   v a l = " 1 3 0 0 0 0 " / > < / a : s c h e m e C l r > < / a : g s > < a : g s   p o s = " 8 0 0 0 0 " > < a : s c h e m e C l r   v a l = " p h C l r " > < a : s h a d e   v a l = " 9 3 0 0 0 " / > < a : s a t M o d   v a l = " 1 3 0 0 0 0 " / > < / a : s c h e m e C l r > < / a : g s > < a : g s   p o s = " 1 0 0 0 0 0 " > < a : s c h e m e C l r   v a l = " p h C l r " > < a : s h a d e   v a l = " 9 4 0 0 0 " / > < a : s a t M o d   v a l = " 1 3 5 0 0 0 " / > < / a : s c h e m e C l r > < / a : g s > < / a : g s L s t > < a : l i n   a n g = " 1 6 2 0 0 0 0 0 "   s c a l e d = " 0 " / > < / a : g r a d F i l l > < / a : f i l l S t y l e L s t > < a : l n S t y l e L s t > < a : l n   c a p = " f l a t "   w = " 9 5 2 5 " > < a : n o F i l l / > < a : p r s t D a s h   v a l = " s o l i d " / > < / a : l n > < a : l n   c a p = " f l a t "   w = " 2 5 4 0 0 " > < a : s o l i d F i l l > < a : s c h e m e C l r   v a l = " p h C l r " / > < / a : s o l i d F i l l > < a : p r s t D a s h   v a l = " s o l i d " / > < / a : l n > < a : l n   c a p = " f l a t "   w = " 3 8 1 0 0 " > < a : s o l i d F i l l > < a : s c h e m e C l r   v a l = " p h C l r " / > < / a : s o l i d F i l l > < a : p r s t D a s h   v a l = " s o l i d " / > < / a : l n > < / a : l n S t y l e L s t > < a : e f f e c t S t y l e L s t > < a : e f f e c t S t y l e > < a : e f f e c t L s t > < a : o u t e r S h d w   b l u r R a d = " 4 0 0 0 0 "   d i r = " 5 4 0 0 0 0 0 "   d i s t = " 2 0 0 0 0 "   r o t W i t h S h a p e = " 0 " > < a : s r g b C l r   v a l = " 0 0 0 0 0 0 " > < a : a l p h a   v a l = " 3 8 0 0 0 " / > < / a : s r g b C l r > < / a : o u t e r S h d w > < / a : e f f e c t L s t > < / a : e f f e c t S t y l e > < a : e f f e c t S t y l e > < a : e f f e c t L s t > < a : o u t e r S h d w   b l u r R a d = " 4 0 0 0 0 "   d i r = " 5 4 0 0 0 0 0 "   d i s t = " 2 3 0 0 0 "   r o t W i t h S h a p e = " 0 " > < a : s r g b C l r   v a l = " 0 0 0 0 0 0 " > < a : a l p h a   v a l = " 3 5 0 0 0 " / > < / a : s r g b C l r > < / a : o u t e r S h d w > < / a : e f f e c t L s t > < / a : e f f e c t S t y l e > < a : e f f e c t S t y l e > < a : e f f e c t L s t > < a : o u t e r S h d w   b l u r R a d = " 4 0 0 0 0 "   d i r = " 5 4 0 0 0 0 0 "   d i s t = " 2 3 0 0 0 "   r o t W i t h S h a p e = " 0 " > < a : s r g b C l r   v a l = " 0 0 0 0 0 0 " > < a : a l p h a   v a l = " 3 5 0 0 0 " / > < / a : s r g b C l r > < / a : o u t e r S h d w > < / a : e f f e c t L s t > < a : s c e n e 3 d > < a : c a m e r a   p r s t = " o r t h o g r a p h i c F r o n t " > < a : r o t   l a t = " 0 "   l o n = " 0 "   r e v = " 0 " / > < / a : c a m e r a > < a : l i g h t R i g   d i r = " t "   r i g = " t h r e e P t " > < a : r o t   l a t = " 0 "   l o n = " 0 "   r e v = " 1 2 0 0 0 0 0 " / > < / a : l i g h t R i g > < / a : s c e n e 3 d > < a : s p 3 d > < a : b e v e l T   h = " 2 5 4 0 0 "   w = " 6 3 5 0 0 " / > < / a : s p 3 d > < / a : e f f e c t S t y l e > < / a : e f f e c t S t y l e L s t > < a : b g F i l l S t y l e L s t > < a : s o l i d F i l l > < a : s c h e m e C l r   v a l = " p h C l r " / > < / a : s o l i d F i l l > < a : b l i p F i l l   d p i = " 0 "   r o t W i t h S h a p e = " 1 " > < a : b l i p   r : e m b e d = " r I d 1 " > < a : d u o t o n e > < a : s c h e m e C l r   v a l = " p h C l r " > < a : s h a d e   v a l = " 1 0 0 0 0 " / > < a : s a t M o d   v a l = " 4 0 0 0 0 0 " / > < / a : s c h e m e C l r > < a : s c h e m e C l r   v a l = " p h C l r " > < a : t i n t   v a l = " 9 0 0 0 0 " / > < a : s a t M o d   v a l = " 2 0 0 0 0 0 " / > < / a : s c h e m e C l r > < / a : d u o t o n e > < / a : b l i p > < a : t i l e   a l g n = " t l "   s x = " 1 0 0 0 0 0 "   s y = " 1 0 0 0 0 0 "   t x = " 0 "   t y = " 0 " / > < / a : b l i p F i l l > < a : g r a d F i l l   r o t W i t h S h a p e = " 1 " > < a : g s L s t > < a : g s   p o s = " 0 " > < a : s c h e m e C l r   v a l = " p h C l r " > < a : t i n t   v a l = " 8 0 0 0 0 " / > < a : s a t M o d   v a l = " 3 0 0 0 0 0 " / > < / a : s c h e m e C l r > < / a : g s > < a : g s   p o s = " 1 0 0 0 0 0 " > < a : s c h e m e C l r   v a l = " p h C l r " > < a : s h a d e   v a l = " 6 0 0 0 0 " / > < a : s a t M o d   v a l = " 2 0 0 0 0 0 " / > < / a : s c h e m e C l r > < / a : g s > < / a : g s L s t > < a : p a t h   p a t h = " c i r c l e " > < a : f i l l T o R e c t   b = " 5 0 0 0 0 "   l = " 5 0 0 0 0 "   r = " 5 0 0 0 0 "   t = " 5 0 0 0 0 " / > < / a : p a t h > < / a : g r a d F i l l > < / a : b g F i l l S t y l e L s t > < / a : f m t S c h e m e > < / a : t h e m e E l e m e n t s > < a : o b j e c t D e f a u l t s > < a : s p D e f > < a : s p P r / > < a : b o d y P r   a n c h o r = " c t r "   r t l C o l = " 0 "   v e r t = " h o r z " / > < a : l s t S t y l e > < a : l v l 1 p P r   a l g n = " c t r "   l v l = " 0 " / > < / a : l s t S t y l e > < a : s t y l e > < a : l n R e f   i d x = " 0 " / > < a : f i l l R e f   i d x = " 1 " > < a : s c h e m e C l r   v a l = " a c c e n t 1 " / > < / a : f i l l R e f > < a : e f f e c t R e f   i d x = " 0 " > < a : s c h e m e C l r   v a l = " a c c e n t 1 " / > < / a : e f f e c t R e f > < a : f o n t R e f   i d x = " n o n e " / > < / a : s t y l e > < / a : s p D e f > < a : l n D e f > < a : s p P r > < a : l n   c a p = " f l a t "   w = " 1 9 0 5 0 " > < a : s o l i d F i l l > < a : s c h e m e C l r   v a l = " a c c e n t 2 " / > < / a : s o l i d F i l l > < a : p r s t D a s h   v a l = " s o l i d " / > < a : r o u n d / > < / a : l n > < / a : s p P r > < a : b o d y P r   a n c h o r = " c t r "   r t l C o l = " 0 "   v e r t = " h o r z " / > < a : l s t S t y l e > < a : l v l 1 p P r   a l g n = " c t r "   l v l = " 0 " / > < / a : l s t S t y l e > < / a : l n D e f > < / a : o b j e c t D e f a u l t s > < a : e x t r a C l r S c h e m e L s t / > < / a : t h e m e >
</file>

<file path=docProps/app.xml>�� < ? x m l   v e r s i o n = " 1 . 0 "   e n c o d i n g = " U T F - 1 6 " ? > < p r o p e r t i e s : P r o p e r t i e s   x m l n s : p r o p e r t i e s = " h t t p : / / s c h e m a s . o p e n x m l f o r m a t s . o r g / o f f i c e D o c u m e n t / 2 0 0 6 / e x t e n d e d - p r o p e r t i e s "   x m l n s : v t = " h t t p : / / s c h e m a s . o p e n x m l f o r m a t s . o r g / o f f i c e D o c u m e n t / 2 0 0 6 / d o c P r o p s V T y p e s " > < p r o p e r t i e s : A p p V e r s i o n > 3 . 0 0 0 0 < / p r o p e r t i e s : A p p V e r s i o n > < p r o p e r t i e s : S c a l e C r o p > f a l s e < / p r o p e r t i e s : S c a l e C r o p > < p r o p e r t i e s : C o m p a n y > C o m p a n y < / p r o p e r t i e s : C o m p a n y > < p r o p e r t i e s : L i n k s U p T o D a t e > f a l s e < / p r o p e r t i e s : L i n k s U p T o D a t e > < p r o p e r t i e s : H y p e r l i n k s C h a n g e d > f a l s e < / p r o p e r t i e s : H y p e r l i n k s C h a n g e d > < p r o p e r t i e s : P r e s e n t a t i o n F o r m a t > O n - S c r e e n   S h o w   ( 4 : 3 ) < / p r o p e r t i e s : P r e s e n t a t i o n F o r m a t > < p r o p e r t i e s : A p p l i c a t i o n > Z o h o   S h o w < / p r o p e r t i e s : A p p l i c a t i o n > < p r o p e r t i e s : S h a r e d D o c > f a l s e < / p r o p e r t i e s : S h a r e d D o c > < / p r o p e r t i e s : P r o p e r t i e s >
</file>

<file path=docProps/core.xml>�� < ? x m l   v e r s i o n = " 1 . 0 "   e n c o d i n g = " U T F - 1 6 " ? > < c p : c o r e P r o p e r t i e s   x m l n s : c p = " h t t p : / / s c h e m a s . o p e n x m l f o r m a t s . o r g / p a c k a g e / 2 0 0 6 / m e t a d a t a / c o r e - p r o p e r t i e s "   x m l n s : d c = " h t t p : / / p u r l . o r g / d c / e l e m e n t s / 1 . 1 / "   x m l n s : d c m i t y p e = " h t t p : / / p u r l . o r g / d c / d c m i t y p e / "   x m l n s : d c t e r m s = " h t t p : / / p u r l . o r g / d c / t e r m s / "   x m l n s : x s i = " h t t p : / / w w w . w 3 . o r g / 2 0 0 1 / X M L S c h e m a - i n s t a n c e " > < d c : t i t l e > S l i d e   1 < / d c : t i t l e > < c p : r e v i s i o n > 1 < / c p : r e v i s i o n > < d c : c r e a t o r / > < c p : l a s t M o d i f i e d B y / > < d c t e r m s : c r e a t e d   x m l n s : x s i = " h t t p : / / w w w . w 3 . o r g / 2 0 0 1 / X M L S c h e m a - i n s t a n c e "   x s i : t y p e = " d c t e r m s : W 3 C D T F " > 2 0 2 2 - 0 5 - 0 6 T 0 0 : 1 7 : 2 0 Z < / d c t e r m s : c r e a t e d > < d c t e r m s : m o d i f i e d   x m l n s : x s i = " h t t p : / / w w w . w 3 . o r g / 2 0 0 1 / X M L S c h e m a - i n s t a n c e "   x s i : t y p e = " d c t e r m s : W 3 C D T F " > 2 0 2 2 - 0 5 - 0 6 T 0 0 : 2 7 : 3 3 Z < / d c t e r m s : m o d i f i e d > < / c p : c o r e P r o p e r t i e s >
</file>